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9" r:id="rId2"/>
    <p:sldId id="270" r:id="rId3"/>
    <p:sldId id="271" r:id="rId4"/>
    <p:sldId id="257" r:id="rId5"/>
    <p:sldId id="275" r:id="rId6"/>
    <p:sldId id="272" r:id="rId7"/>
    <p:sldId id="276" r:id="rId8"/>
    <p:sldId id="273" r:id="rId9"/>
    <p:sldId id="274" r:id="rId10"/>
    <p:sldId id="277" r:id="rId11"/>
  </p:sldIdLst>
  <p:sldSz cx="969803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542"/>
    <a:srgbClr val="F57600"/>
    <a:srgbClr val="F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110" d="100"/>
          <a:sy n="110" d="100"/>
        </p:scale>
        <p:origin x="1488" y="96"/>
      </p:cViewPr>
      <p:guideLst>
        <p:guide orient="horz" pos="2160"/>
        <p:guide pos="30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206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омакин Денис" userId="abeeca196e76b2ad" providerId="LiveId" clId="{114F21C0-4575-4AEE-B504-24A9944FFEBD}"/>
    <pc:docChg chg="custSel modSld">
      <pc:chgData name="Ломакин Денис" userId="abeeca196e76b2ad" providerId="LiveId" clId="{114F21C0-4575-4AEE-B504-24A9944FFEBD}" dt="2023-04-03T05:19:34.764" v="1" actId="21"/>
      <pc:docMkLst>
        <pc:docMk/>
      </pc:docMkLst>
      <pc:sldChg chg="delSp modSp mod">
        <pc:chgData name="Ломакин Денис" userId="abeeca196e76b2ad" providerId="LiveId" clId="{114F21C0-4575-4AEE-B504-24A9944FFEBD}" dt="2023-04-03T05:19:34.764" v="1" actId="21"/>
        <pc:sldMkLst>
          <pc:docMk/>
          <pc:sldMk cId="2194802606" sldId="259"/>
        </pc:sldMkLst>
        <pc:spChg chg="del mod">
          <ac:chgData name="Ломакин Денис" userId="abeeca196e76b2ad" providerId="LiveId" clId="{114F21C0-4575-4AEE-B504-24A9944FFEBD}" dt="2023-04-03T05:19:34.764" v="1" actId="21"/>
          <ac:spMkLst>
            <pc:docMk/>
            <pc:sldMk cId="2194802606" sldId="259"/>
            <ac:spMk id="6" creationId="{F77A0FC5-9241-C3F7-B00F-075566C14A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77E37-BFC6-4072-A306-41B3AA628BAF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B72228E4-20F7-4055-A019-63C26F8BAFEA}">
      <dgm:prSet phldrT="[Текст]" custT="1"/>
      <dgm:spPr>
        <a:solidFill>
          <a:srgbClr val="FFD101"/>
        </a:solidFill>
      </dgm:spPr>
      <dgm:t>
        <a:bodyPr/>
        <a:lstStyle/>
        <a:p>
          <a:endParaRPr lang="ru-RU" altLang="ru-RU" sz="1800" dirty="0">
            <a:solidFill>
              <a:srgbClr val="003A63"/>
            </a:solidFill>
          </a:endParaRPr>
        </a:p>
        <a:p>
          <a:r>
            <a:rPr lang="en-US" altLang="ru-RU" sz="1800" b="1" dirty="0">
              <a:solidFill>
                <a:srgbClr val="003A63"/>
              </a:solidFill>
            </a:rPr>
            <a:t>XP</a:t>
          </a:r>
          <a:r>
            <a:rPr lang="nl-NL" altLang="ru-RU" sz="1800" b="1" dirty="0">
              <a:solidFill>
                <a:srgbClr val="003A63"/>
              </a:solidFill>
            </a:rPr>
            <a:t>LF</a:t>
          </a:r>
        </a:p>
        <a:p>
          <a:r>
            <a:rPr lang="nl-NL" altLang="ru-RU" sz="1800" b="0" dirty="0">
              <a:solidFill>
                <a:srgbClr val="003A63"/>
              </a:solidFill>
            </a:rPr>
            <a:t>Q.S.R.</a:t>
          </a:r>
          <a:endParaRPr lang="ru-RU" sz="1800" b="0" dirty="0">
            <a:solidFill>
              <a:srgbClr val="003A63"/>
            </a:solidFill>
          </a:endParaRPr>
        </a:p>
      </dgm:t>
    </dgm:pt>
    <dgm:pt modelId="{194B70E2-2B4E-4D6D-A97F-EF520249D8F4}" type="parTrans" cxnId="{1D6313AF-C221-4330-BA4D-AD3FA07F0177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885392AA-FB51-4265-82D3-1587649A8426}" type="sibTrans" cxnId="{1D6313AF-C221-4330-BA4D-AD3FA07F0177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2393D04D-CD18-4678-87A0-BDA6D904702C}">
      <dgm:prSet phldrT="[Текст]"/>
      <dgm:spPr>
        <a:solidFill>
          <a:srgbClr val="FFD101"/>
        </a:solidFill>
      </dgm:spPr>
      <dgm:t>
        <a:bodyPr/>
        <a:lstStyle/>
        <a:p>
          <a:r>
            <a:rPr lang="nl-NL" altLang="ru-RU" b="1" dirty="0">
              <a:solidFill>
                <a:srgbClr val="003A63"/>
              </a:solidFill>
            </a:rPr>
            <a:t>XLF</a:t>
          </a:r>
        </a:p>
        <a:p>
          <a:r>
            <a:rPr lang="nl-NL" altLang="ru-RU" b="0" dirty="0">
              <a:solidFill>
                <a:srgbClr val="003A63"/>
              </a:solidFill>
            </a:rPr>
            <a:t>Fry Me Premium</a:t>
          </a:r>
          <a:endParaRPr lang="ru-RU" b="0" dirty="0">
            <a:solidFill>
              <a:srgbClr val="003A63"/>
            </a:solidFill>
          </a:endParaRPr>
        </a:p>
      </dgm:t>
    </dgm:pt>
    <dgm:pt modelId="{3B47E5A2-8638-42BE-B793-53BC04AA09A3}" type="parTrans" cxnId="{D0C31D05-184A-4EA1-8004-FA8C2E490820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F0AD453B-224C-42AE-910F-138ACCDE0F90}" type="sibTrans" cxnId="{D0C31D05-184A-4EA1-8004-FA8C2E490820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41AEF914-C67B-4CE9-9480-1A1406B37BC6}">
      <dgm:prSet phldrT="[Текст]" custT="1"/>
      <dgm:spPr>
        <a:solidFill>
          <a:srgbClr val="FFD101"/>
        </a:solidFill>
      </dgm:spPr>
      <dgm:t>
        <a:bodyPr/>
        <a:lstStyle/>
        <a:p>
          <a:r>
            <a:rPr lang="nl-NL" altLang="ru-RU" sz="2800" b="1" dirty="0">
              <a:solidFill>
                <a:srgbClr val="003A63"/>
              </a:solidFill>
            </a:rPr>
            <a:t>LB                            SB </a:t>
          </a:r>
          <a:r>
            <a:rPr lang="nl-NL" altLang="ru-RU" sz="2000" b="0" dirty="0">
              <a:solidFill>
                <a:srgbClr val="003A63"/>
              </a:solidFill>
            </a:rPr>
            <a:t>Triumph  (6x6)        Triumph (all)</a:t>
          </a:r>
        </a:p>
      </dgm:t>
    </dgm:pt>
    <dgm:pt modelId="{64FA93EA-29C5-40EB-ACB4-20331D492463}" type="parTrans" cxnId="{F03B0EF7-0D91-4ED0-B850-226344CAE2AD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308EB4FE-3F98-4D8D-A0DE-808006C825F2}" type="sibTrans" cxnId="{F03B0EF7-0D91-4ED0-B850-226344CAE2AD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1CAB0FCF-CC79-44B2-BC25-AE77D91DD4F8}">
      <dgm:prSet custT="1"/>
      <dgm:spPr>
        <a:solidFill>
          <a:srgbClr val="FFD101"/>
        </a:solidFill>
      </dgm:spPr>
      <dgm:t>
        <a:bodyPr/>
        <a:lstStyle/>
        <a:p>
          <a:r>
            <a:rPr lang="en-US" sz="2400" b="1" dirty="0">
              <a:solidFill>
                <a:srgbClr val="003A63"/>
              </a:solidFill>
            </a:rPr>
            <a:t>LF</a:t>
          </a:r>
        </a:p>
        <a:p>
          <a:r>
            <a:rPr lang="en-US" sz="2400" b="0" dirty="0">
              <a:solidFill>
                <a:srgbClr val="003A63"/>
              </a:solidFill>
            </a:rPr>
            <a:t>Fry Me </a:t>
          </a:r>
          <a:r>
            <a:rPr lang="en-US" sz="2400" b="0" dirty="0" err="1">
              <a:solidFill>
                <a:srgbClr val="003A63"/>
              </a:solidFill>
            </a:rPr>
            <a:t>Standart</a:t>
          </a:r>
          <a:endParaRPr lang="ru-RU" sz="2400" b="0" dirty="0">
            <a:solidFill>
              <a:srgbClr val="003A63"/>
            </a:solidFill>
          </a:endParaRPr>
        </a:p>
      </dgm:t>
    </dgm:pt>
    <dgm:pt modelId="{43361417-1D4A-4DB0-BF91-166BDF42D9D9}" type="parTrans" cxnId="{EEF23F69-26CE-408B-8C2D-6360B0156E82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316A2301-F507-4136-9AED-FCD2EA53E059}" type="sibTrans" cxnId="{EEF23F69-26CE-408B-8C2D-6360B0156E82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199E12A6-894A-450B-92F4-23C0910CF7EE}">
      <dgm:prSet custT="1"/>
      <dgm:spPr>
        <a:solidFill>
          <a:srgbClr val="FFD101"/>
        </a:solidFill>
      </dgm:spPr>
      <dgm:t>
        <a:bodyPr/>
        <a:lstStyle/>
        <a:p>
          <a:r>
            <a:rPr lang="en-US" sz="2400" b="1" dirty="0">
              <a:solidFill>
                <a:srgbClr val="003A63"/>
              </a:solidFill>
            </a:rPr>
            <a:t>FA</a:t>
          </a:r>
        </a:p>
        <a:p>
          <a:r>
            <a:rPr lang="en-US" sz="2400" b="0" dirty="0">
              <a:solidFill>
                <a:srgbClr val="003A63"/>
              </a:solidFill>
            </a:rPr>
            <a:t>Fry Me Expert</a:t>
          </a:r>
          <a:endParaRPr lang="ru-RU" sz="2400" b="0" dirty="0">
            <a:solidFill>
              <a:srgbClr val="003A63"/>
            </a:solidFill>
          </a:endParaRPr>
        </a:p>
      </dgm:t>
    </dgm:pt>
    <dgm:pt modelId="{91B80AB5-966A-4C95-88E9-6480695B012F}" type="parTrans" cxnId="{73309585-4ECC-499C-9190-AB6114DA6FD9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BB129B8C-34B4-49B0-89AA-C6480BAB8D08}" type="sibTrans" cxnId="{73309585-4ECC-499C-9190-AB6114DA6FD9}">
      <dgm:prSet/>
      <dgm:spPr/>
      <dgm:t>
        <a:bodyPr/>
        <a:lstStyle/>
        <a:p>
          <a:endParaRPr lang="ru-RU">
            <a:solidFill>
              <a:srgbClr val="003A63"/>
            </a:solidFill>
          </a:endParaRPr>
        </a:p>
      </dgm:t>
    </dgm:pt>
    <dgm:pt modelId="{F57206BC-51E5-4BFA-982F-A49AFF5902D3}" type="pres">
      <dgm:prSet presAssocID="{BCC77E37-BFC6-4072-A306-41B3AA628BAF}" presName="Name0" presStyleCnt="0">
        <dgm:presLayoutVars>
          <dgm:dir/>
          <dgm:animLvl val="lvl"/>
          <dgm:resizeHandles val="exact"/>
        </dgm:presLayoutVars>
      </dgm:prSet>
      <dgm:spPr/>
    </dgm:pt>
    <dgm:pt modelId="{C798CE40-6603-4FE1-8679-51080A7106FD}" type="pres">
      <dgm:prSet presAssocID="{B72228E4-20F7-4055-A019-63C26F8BAFEA}" presName="Name8" presStyleCnt="0"/>
      <dgm:spPr/>
    </dgm:pt>
    <dgm:pt modelId="{25562EEB-599B-4660-8B86-D2A52EA703E7}" type="pres">
      <dgm:prSet presAssocID="{B72228E4-20F7-4055-A019-63C26F8BAFEA}" presName="level" presStyleLbl="node1" presStyleIdx="0" presStyleCnt="5">
        <dgm:presLayoutVars>
          <dgm:chMax val="1"/>
          <dgm:bulletEnabled val="1"/>
        </dgm:presLayoutVars>
      </dgm:prSet>
      <dgm:spPr/>
    </dgm:pt>
    <dgm:pt modelId="{DD3A1954-C37D-48CB-85E6-E1371889D5F9}" type="pres">
      <dgm:prSet presAssocID="{B72228E4-20F7-4055-A019-63C26F8BAF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8FF421-68F4-496F-9E4B-18F3DDF406AF}" type="pres">
      <dgm:prSet presAssocID="{2393D04D-CD18-4678-87A0-BDA6D904702C}" presName="Name8" presStyleCnt="0"/>
      <dgm:spPr/>
    </dgm:pt>
    <dgm:pt modelId="{B7410B70-2CC1-4EA4-A66D-DFE6017ED991}" type="pres">
      <dgm:prSet presAssocID="{2393D04D-CD18-4678-87A0-BDA6D904702C}" presName="level" presStyleLbl="node1" presStyleIdx="1" presStyleCnt="5">
        <dgm:presLayoutVars>
          <dgm:chMax val="1"/>
          <dgm:bulletEnabled val="1"/>
        </dgm:presLayoutVars>
      </dgm:prSet>
      <dgm:spPr/>
    </dgm:pt>
    <dgm:pt modelId="{27CAD49D-C8C8-4C62-85F7-B70185808BC7}" type="pres">
      <dgm:prSet presAssocID="{2393D04D-CD18-4678-87A0-BDA6D90470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EF5C01-E1A8-4313-830B-881EFC0A33EB}" type="pres">
      <dgm:prSet presAssocID="{1CAB0FCF-CC79-44B2-BC25-AE77D91DD4F8}" presName="Name8" presStyleCnt="0"/>
      <dgm:spPr/>
    </dgm:pt>
    <dgm:pt modelId="{C50E3530-1598-47EB-B7CA-A99A6665A46E}" type="pres">
      <dgm:prSet presAssocID="{1CAB0FCF-CC79-44B2-BC25-AE77D91DD4F8}" presName="level" presStyleLbl="node1" presStyleIdx="2" presStyleCnt="5" custLinFactNeighborX="406" custLinFactNeighborY="-1667">
        <dgm:presLayoutVars>
          <dgm:chMax val="1"/>
          <dgm:bulletEnabled val="1"/>
        </dgm:presLayoutVars>
      </dgm:prSet>
      <dgm:spPr/>
    </dgm:pt>
    <dgm:pt modelId="{23F95E91-328C-4614-8E5C-A8D54515007A}" type="pres">
      <dgm:prSet presAssocID="{1CAB0FCF-CC79-44B2-BC25-AE77D91DD4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B67B3F-48FF-4F18-B96C-7B4F40F72D46}" type="pres">
      <dgm:prSet presAssocID="{199E12A6-894A-450B-92F4-23C0910CF7EE}" presName="Name8" presStyleCnt="0"/>
      <dgm:spPr/>
    </dgm:pt>
    <dgm:pt modelId="{5C9C8FE6-A444-4680-AFF2-3C63FFBF114F}" type="pres">
      <dgm:prSet presAssocID="{199E12A6-894A-450B-92F4-23C0910CF7EE}" presName="level" presStyleLbl="node1" presStyleIdx="3" presStyleCnt="5">
        <dgm:presLayoutVars>
          <dgm:chMax val="1"/>
          <dgm:bulletEnabled val="1"/>
        </dgm:presLayoutVars>
      </dgm:prSet>
      <dgm:spPr/>
    </dgm:pt>
    <dgm:pt modelId="{60B318F1-0342-4847-852D-564F03CC9239}" type="pres">
      <dgm:prSet presAssocID="{199E12A6-894A-450B-92F4-23C0910CF7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70C9CE-8C1B-415C-9EE6-2A9C71B02A2B}" type="pres">
      <dgm:prSet presAssocID="{41AEF914-C67B-4CE9-9480-1A1406B37BC6}" presName="Name8" presStyleCnt="0"/>
      <dgm:spPr/>
    </dgm:pt>
    <dgm:pt modelId="{C5EE4398-3655-4DBD-A2B8-C40E33A33D04}" type="pres">
      <dgm:prSet presAssocID="{41AEF914-C67B-4CE9-9480-1A1406B37BC6}" presName="level" presStyleLbl="node1" presStyleIdx="4" presStyleCnt="5">
        <dgm:presLayoutVars>
          <dgm:chMax val="1"/>
          <dgm:bulletEnabled val="1"/>
        </dgm:presLayoutVars>
      </dgm:prSet>
      <dgm:spPr/>
    </dgm:pt>
    <dgm:pt modelId="{BF4FFFAA-A63B-4E9E-940D-242DED4AF5D8}" type="pres">
      <dgm:prSet presAssocID="{41AEF914-C67B-4CE9-9480-1A1406B37BC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A57E101-FF77-4281-AB11-CB89828BA98C}" type="presOf" srcId="{1CAB0FCF-CC79-44B2-BC25-AE77D91DD4F8}" destId="{C50E3530-1598-47EB-B7CA-A99A6665A46E}" srcOrd="0" destOrd="0" presId="urn:microsoft.com/office/officeart/2005/8/layout/pyramid1"/>
    <dgm:cxn modelId="{D0C31D05-184A-4EA1-8004-FA8C2E490820}" srcId="{BCC77E37-BFC6-4072-A306-41B3AA628BAF}" destId="{2393D04D-CD18-4678-87A0-BDA6D904702C}" srcOrd="1" destOrd="0" parTransId="{3B47E5A2-8638-42BE-B793-53BC04AA09A3}" sibTransId="{F0AD453B-224C-42AE-910F-138ACCDE0F90}"/>
    <dgm:cxn modelId="{4C8A1113-C599-4FE6-B882-F6FF32B46F45}" type="presOf" srcId="{BCC77E37-BFC6-4072-A306-41B3AA628BAF}" destId="{F57206BC-51E5-4BFA-982F-A49AFF5902D3}" srcOrd="0" destOrd="0" presId="urn:microsoft.com/office/officeart/2005/8/layout/pyramid1"/>
    <dgm:cxn modelId="{F6A09C28-A37D-4114-B812-48B6A0E6C345}" type="presOf" srcId="{2393D04D-CD18-4678-87A0-BDA6D904702C}" destId="{27CAD49D-C8C8-4C62-85F7-B70185808BC7}" srcOrd="1" destOrd="0" presId="urn:microsoft.com/office/officeart/2005/8/layout/pyramid1"/>
    <dgm:cxn modelId="{EEF23F69-26CE-408B-8C2D-6360B0156E82}" srcId="{BCC77E37-BFC6-4072-A306-41B3AA628BAF}" destId="{1CAB0FCF-CC79-44B2-BC25-AE77D91DD4F8}" srcOrd="2" destOrd="0" parTransId="{43361417-1D4A-4DB0-BF91-166BDF42D9D9}" sibTransId="{316A2301-F507-4136-9AED-FCD2EA53E059}"/>
    <dgm:cxn modelId="{3A7D977D-E7C0-4138-ACFF-57277B3B5D50}" type="presOf" srcId="{199E12A6-894A-450B-92F4-23C0910CF7EE}" destId="{5C9C8FE6-A444-4680-AFF2-3C63FFBF114F}" srcOrd="0" destOrd="0" presId="urn:microsoft.com/office/officeart/2005/8/layout/pyramid1"/>
    <dgm:cxn modelId="{73309585-4ECC-499C-9190-AB6114DA6FD9}" srcId="{BCC77E37-BFC6-4072-A306-41B3AA628BAF}" destId="{199E12A6-894A-450B-92F4-23C0910CF7EE}" srcOrd="3" destOrd="0" parTransId="{91B80AB5-966A-4C95-88E9-6480695B012F}" sibTransId="{BB129B8C-34B4-49B0-89AA-C6480BAB8D08}"/>
    <dgm:cxn modelId="{A9FF2C9E-60C6-4DA1-81DE-710B06DEE2DA}" type="presOf" srcId="{1CAB0FCF-CC79-44B2-BC25-AE77D91DD4F8}" destId="{23F95E91-328C-4614-8E5C-A8D54515007A}" srcOrd="1" destOrd="0" presId="urn:microsoft.com/office/officeart/2005/8/layout/pyramid1"/>
    <dgm:cxn modelId="{682AFBAC-47F8-46FF-B4AD-46E3C1B3892C}" type="presOf" srcId="{41AEF914-C67B-4CE9-9480-1A1406B37BC6}" destId="{BF4FFFAA-A63B-4E9E-940D-242DED4AF5D8}" srcOrd="1" destOrd="0" presId="urn:microsoft.com/office/officeart/2005/8/layout/pyramid1"/>
    <dgm:cxn modelId="{1D6313AF-C221-4330-BA4D-AD3FA07F0177}" srcId="{BCC77E37-BFC6-4072-A306-41B3AA628BAF}" destId="{B72228E4-20F7-4055-A019-63C26F8BAFEA}" srcOrd="0" destOrd="0" parTransId="{194B70E2-2B4E-4D6D-A97F-EF520249D8F4}" sibTransId="{885392AA-FB51-4265-82D3-1587649A8426}"/>
    <dgm:cxn modelId="{7899BFB0-BA5B-462E-B16D-0F11C685B252}" type="presOf" srcId="{2393D04D-CD18-4678-87A0-BDA6D904702C}" destId="{B7410B70-2CC1-4EA4-A66D-DFE6017ED991}" srcOrd="0" destOrd="0" presId="urn:microsoft.com/office/officeart/2005/8/layout/pyramid1"/>
    <dgm:cxn modelId="{2DA4BAC6-1CDB-44F2-922C-9B07ADCBC9C4}" type="presOf" srcId="{199E12A6-894A-450B-92F4-23C0910CF7EE}" destId="{60B318F1-0342-4847-852D-564F03CC9239}" srcOrd="1" destOrd="0" presId="urn:microsoft.com/office/officeart/2005/8/layout/pyramid1"/>
    <dgm:cxn modelId="{0ED8F3D2-F649-4EEE-A128-6D5189D62715}" type="presOf" srcId="{B72228E4-20F7-4055-A019-63C26F8BAFEA}" destId="{25562EEB-599B-4660-8B86-D2A52EA703E7}" srcOrd="0" destOrd="0" presId="urn:microsoft.com/office/officeart/2005/8/layout/pyramid1"/>
    <dgm:cxn modelId="{DF468FD7-54E0-4303-B4A6-D2FDFFFF1801}" type="presOf" srcId="{41AEF914-C67B-4CE9-9480-1A1406B37BC6}" destId="{C5EE4398-3655-4DBD-A2B8-C40E33A33D04}" srcOrd="0" destOrd="0" presId="urn:microsoft.com/office/officeart/2005/8/layout/pyramid1"/>
    <dgm:cxn modelId="{C044CCF6-D71B-40F8-BA8C-8CE2ADFA7ED9}" type="presOf" srcId="{B72228E4-20F7-4055-A019-63C26F8BAFEA}" destId="{DD3A1954-C37D-48CB-85E6-E1371889D5F9}" srcOrd="1" destOrd="0" presId="urn:microsoft.com/office/officeart/2005/8/layout/pyramid1"/>
    <dgm:cxn modelId="{F03B0EF7-0D91-4ED0-B850-226344CAE2AD}" srcId="{BCC77E37-BFC6-4072-A306-41B3AA628BAF}" destId="{41AEF914-C67B-4CE9-9480-1A1406B37BC6}" srcOrd="4" destOrd="0" parTransId="{64FA93EA-29C5-40EB-ACB4-20331D492463}" sibTransId="{308EB4FE-3F98-4D8D-A0DE-808006C825F2}"/>
    <dgm:cxn modelId="{F3DB14B5-CC33-4050-B9F0-E1A92A38121F}" type="presParOf" srcId="{F57206BC-51E5-4BFA-982F-A49AFF5902D3}" destId="{C798CE40-6603-4FE1-8679-51080A7106FD}" srcOrd="0" destOrd="0" presId="urn:microsoft.com/office/officeart/2005/8/layout/pyramid1"/>
    <dgm:cxn modelId="{5107A64F-F027-4D2E-8DFD-1F491A3EAE58}" type="presParOf" srcId="{C798CE40-6603-4FE1-8679-51080A7106FD}" destId="{25562EEB-599B-4660-8B86-D2A52EA703E7}" srcOrd="0" destOrd="0" presId="urn:microsoft.com/office/officeart/2005/8/layout/pyramid1"/>
    <dgm:cxn modelId="{CC2A8DF9-16FB-4A19-B118-D304B50C48D0}" type="presParOf" srcId="{C798CE40-6603-4FE1-8679-51080A7106FD}" destId="{DD3A1954-C37D-48CB-85E6-E1371889D5F9}" srcOrd="1" destOrd="0" presId="urn:microsoft.com/office/officeart/2005/8/layout/pyramid1"/>
    <dgm:cxn modelId="{60DCAD64-9DD3-4B93-A4BD-C1017CBE0441}" type="presParOf" srcId="{F57206BC-51E5-4BFA-982F-A49AFF5902D3}" destId="{318FF421-68F4-496F-9E4B-18F3DDF406AF}" srcOrd="1" destOrd="0" presId="urn:microsoft.com/office/officeart/2005/8/layout/pyramid1"/>
    <dgm:cxn modelId="{45D75019-1FF3-4B74-BE1D-7695048147F3}" type="presParOf" srcId="{318FF421-68F4-496F-9E4B-18F3DDF406AF}" destId="{B7410B70-2CC1-4EA4-A66D-DFE6017ED991}" srcOrd="0" destOrd="0" presId="urn:microsoft.com/office/officeart/2005/8/layout/pyramid1"/>
    <dgm:cxn modelId="{39AE8842-DE70-41B4-A816-4B97836B0D4A}" type="presParOf" srcId="{318FF421-68F4-496F-9E4B-18F3DDF406AF}" destId="{27CAD49D-C8C8-4C62-85F7-B70185808BC7}" srcOrd="1" destOrd="0" presId="urn:microsoft.com/office/officeart/2005/8/layout/pyramid1"/>
    <dgm:cxn modelId="{C575C6FB-3AAF-451A-A26C-DA2215A8E716}" type="presParOf" srcId="{F57206BC-51E5-4BFA-982F-A49AFF5902D3}" destId="{43EF5C01-E1A8-4313-830B-881EFC0A33EB}" srcOrd="2" destOrd="0" presId="urn:microsoft.com/office/officeart/2005/8/layout/pyramid1"/>
    <dgm:cxn modelId="{1D08BADC-CA1D-464E-89DB-749CCEF490CB}" type="presParOf" srcId="{43EF5C01-E1A8-4313-830B-881EFC0A33EB}" destId="{C50E3530-1598-47EB-B7CA-A99A6665A46E}" srcOrd="0" destOrd="0" presId="urn:microsoft.com/office/officeart/2005/8/layout/pyramid1"/>
    <dgm:cxn modelId="{25088D76-1E1C-431D-AEA9-8F8A14E69972}" type="presParOf" srcId="{43EF5C01-E1A8-4313-830B-881EFC0A33EB}" destId="{23F95E91-328C-4614-8E5C-A8D54515007A}" srcOrd="1" destOrd="0" presId="urn:microsoft.com/office/officeart/2005/8/layout/pyramid1"/>
    <dgm:cxn modelId="{F24E12CF-2775-4376-8911-DC750AAA3ADF}" type="presParOf" srcId="{F57206BC-51E5-4BFA-982F-A49AFF5902D3}" destId="{1DB67B3F-48FF-4F18-B96C-7B4F40F72D46}" srcOrd="3" destOrd="0" presId="urn:microsoft.com/office/officeart/2005/8/layout/pyramid1"/>
    <dgm:cxn modelId="{1300F4D2-E041-4951-BC4B-AF08E81234BE}" type="presParOf" srcId="{1DB67B3F-48FF-4F18-B96C-7B4F40F72D46}" destId="{5C9C8FE6-A444-4680-AFF2-3C63FFBF114F}" srcOrd="0" destOrd="0" presId="urn:microsoft.com/office/officeart/2005/8/layout/pyramid1"/>
    <dgm:cxn modelId="{533C025E-4D13-4A32-9224-C2B822397E0F}" type="presParOf" srcId="{1DB67B3F-48FF-4F18-B96C-7B4F40F72D46}" destId="{60B318F1-0342-4847-852D-564F03CC9239}" srcOrd="1" destOrd="0" presId="urn:microsoft.com/office/officeart/2005/8/layout/pyramid1"/>
    <dgm:cxn modelId="{CA2DF01D-500E-43E0-B2AA-F11544E30159}" type="presParOf" srcId="{F57206BC-51E5-4BFA-982F-A49AFF5902D3}" destId="{FF70C9CE-8C1B-415C-9EE6-2A9C71B02A2B}" srcOrd="4" destOrd="0" presId="urn:microsoft.com/office/officeart/2005/8/layout/pyramid1"/>
    <dgm:cxn modelId="{FC23AB4F-7258-40CF-9E45-7B0303CEEE03}" type="presParOf" srcId="{FF70C9CE-8C1B-415C-9EE6-2A9C71B02A2B}" destId="{C5EE4398-3655-4DBD-A2B8-C40E33A33D04}" srcOrd="0" destOrd="0" presId="urn:microsoft.com/office/officeart/2005/8/layout/pyramid1"/>
    <dgm:cxn modelId="{E32EC29C-550B-43CE-93AC-9226C2C6B147}" type="presParOf" srcId="{FF70C9CE-8C1B-415C-9EE6-2A9C71B02A2B}" destId="{BF4FFFAA-A63B-4E9E-940D-242DED4AF5D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2EEB-599B-4660-8B86-D2A52EA703E7}">
      <dsp:nvSpPr>
        <dsp:cNvPr id="0" name=""/>
        <dsp:cNvSpPr/>
      </dsp:nvSpPr>
      <dsp:spPr>
        <a:xfrm>
          <a:off x="2186944" y="0"/>
          <a:ext cx="1093472" cy="914400"/>
        </a:xfrm>
        <a:prstGeom prst="trapezoid">
          <a:avLst>
            <a:gd name="adj" fmla="val 59792"/>
          </a:avLst>
        </a:prstGeom>
        <a:solidFill>
          <a:srgbClr val="FFD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800" kern="1200" dirty="0">
            <a:solidFill>
              <a:srgbClr val="003A63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1800" b="1" kern="1200" dirty="0">
              <a:solidFill>
                <a:srgbClr val="003A63"/>
              </a:solidFill>
            </a:rPr>
            <a:t>XP</a:t>
          </a:r>
          <a:r>
            <a:rPr lang="nl-NL" altLang="ru-RU" sz="1800" b="1" kern="1200" dirty="0">
              <a:solidFill>
                <a:srgbClr val="003A63"/>
              </a:solidFill>
            </a:rPr>
            <a:t>LF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ru-RU" sz="1800" b="0" kern="1200" dirty="0">
              <a:solidFill>
                <a:srgbClr val="003A63"/>
              </a:solidFill>
            </a:rPr>
            <a:t>Q.S.R.</a:t>
          </a:r>
          <a:endParaRPr lang="ru-RU" sz="1800" b="0" kern="1200" dirty="0">
            <a:solidFill>
              <a:srgbClr val="003A63"/>
            </a:solidFill>
          </a:endParaRPr>
        </a:p>
      </dsp:txBody>
      <dsp:txXfrm>
        <a:off x="2186944" y="0"/>
        <a:ext cx="1093472" cy="914400"/>
      </dsp:txXfrm>
    </dsp:sp>
    <dsp:sp modelId="{B7410B70-2CC1-4EA4-A66D-DFE6017ED991}">
      <dsp:nvSpPr>
        <dsp:cNvPr id="0" name=""/>
        <dsp:cNvSpPr/>
      </dsp:nvSpPr>
      <dsp:spPr>
        <a:xfrm>
          <a:off x="1640207" y="914399"/>
          <a:ext cx="2186944" cy="914400"/>
        </a:xfrm>
        <a:prstGeom prst="trapezoid">
          <a:avLst>
            <a:gd name="adj" fmla="val 59792"/>
          </a:avLst>
        </a:prstGeom>
        <a:solidFill>
          <a:srgbClr val="FFD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ru-RU" sz="1800" b="1" kern="1200" dirty="0">
              <a:solidFill>
                <a:srgbClr val="003A63"/>
              </a:solidFill>
            </a:rPr>
            <a:t>XLF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ru-RU" sz="1800" b="0" kern="1200" dirty="0">
              <a:solidFill>
                <a:srgbClr val="003A63"/>
              </a:solidFill>
            </a:rPr>
            <a:t>Fry Me Premium</a:t>
          </a:r>
          <a:endParaRPr lang="ru-RU" sz="1800" b="0" kern="1200" dirty="0">
            <a:solidFill>
              <a:srgbClr val="003A63"/>
            </a:solidFill>
          </a:endParaRPr>
        </a:p>
      </dsp:txBody>
      <dsp:txXfrm>
        <a:off x="2022923" y="914399"/>
        <a:ext cx="1421513" cy="914400"/>
      </dsp:txXfrm>
    </dsp:sp>
    <dsp:sp modelId="{C50E3530-1598-47EB-B7CA-A99A6665A46E}">
      <dsp:nvSpPr>
        <dsp:cNvPr id="0" name=""/>
        <dsp:cNvSpPr/>
      </dsp:nvSpPr>
      <dsp:spPr>
        <a:xfrm>
          <a:off x="1106790" y="1813556"/>
          <a:ext cx="3280415" cy="914400"/>
        </a:xfrm>
        <a:prstGeom prst="trapezoid">
          <a:avLst>
            <a:gd name="adj" fmla="val 59792"/>
          </a:avLst>
        </a:prstGeom>
        <a:solidFill>
          <a:srgbClr val="FFD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3A63"/>
              </a:solidFill>
            </a:rPr>
            <a:t>LF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3A63"/>
              </a:solidFill>
            </a:rPr>
            <a:t>Fry Me </a:t>
          </a:r>
          <a:r>
            <a:rPr lang="en-US" sz="2400" b="0" kern="1200" dirty="0" err="1">
              <a:solidFill>
                <a:srgbClr val="003A63"/>
              </a:solidFill>
            </a:rPr>
            <a:t>Standart</a:t>
          </a:r>
          <a:endParaRPr lang="ru-RU" sz="2400" b="0" kern="1200" dirty="0">
            <a:solidFill>
              <a:srgbClr val="003A63"/>
            </a:solidFill>
          </a:endParaRPr>
        </a:p>
      </dsp:txBody>
      <dsp:txXfrm>
        <a:off x="1680863" y="1813556"/>
        <a:ext cx="2132270" cy="914400"/>
      </dsp:txXfrm>
    </dsp:sp>
    <dsp:sp modelId="{5C9C8FE6-A444-4680-AFF2-3C63FFBF114F}">
      <dsp:nvSpPr>
        <dsp:cNvPr id="0" name=""/>
        <dsp:cNvSpPr/>
      </dsp:nvSpPr>
      <dsp:spPr>
        <a:xfrm>
          <a:off x="546735" y="2743199"/>
          <a:ext cx="4373888" cy="914400"/>
        </a:xfrm>
        <a:prstGeom prst="trapezoid">
          <a:avLst>
            <a:gd name="adj" fmla="val 59792"/>
          </a:avLst>
        </a:prstGeom>
        <a:solidFill>
          <a:srgbClr val="FFD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3A63"/>
              </a:solidFill>
            </a:rPr>
            <a:t>FA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3A63"/>
              </a:solidFill>
            </a:rPr>
            <a:t>Fry Me Expert</a:t>
          </a:r>
          <a:endParaRPr lang="ru-RU" sz="2400" b="0" kern="1200" dirty="0">
            <a:solidFill>
              <a:srgbClr val="003A63"/>
            </a:solidFill>
          </a:endParaRPr>
        </a:p>
      </dsp:txBody>
      <dsp:txXfrm>
        <a:off x="1312166" y="2743199"/>
        <a:ext cx="2843027" cy="914400"/>
      </dsp:txXfrm>
    </dsp:sp>
    <dsp:sp modelId="{C5EE4398-3655-4DBD-A2B8-C40E33A33D04}">
      <dsp:nvSpPr>
        <dsp:cNvPr id="0" name=""/>
        <dsp:cNvSpPr/>
      </dsp:nvSpPr>
      <dsp:spPr>
        <a:xfrm>
          <a:off x="0" y="3657600"/>
          <a:ext cx="5467360" cy="914400"/>
        </a:xfrm>
        <a:prstGeom prst="trapezoid">
          <a:avLst>
            <a:gd name="adj" fmla="val 59792"/>
          </a:avLst>
        </a:prstGeom>
        <a:solidFill>
          <a:srgbClr val="FFD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ru-RU" sz="2800" b="1" kern="1200" dirty="0">
              <a:solidFill>
                <a:srgbClr val="003A63"/>
              </a:solidFill>
            </a:rPr>
            <a:t>LB                            SB </a:t>
          </a:r>
          <a:r>
            <a:rPr lang="nl-NL" altLang="ru-RU" sz="2000" b="0" kern="1200" dirty="0">
              <a:solidFill>
                <a:srgbClr val="003A63"/>
              </a:solidFill>
            </a:rPr>
            <a:t>Triumph  (6x6)        Triumph (all)</a:t>
          </a:r>
        </a:p>
      </dsp:txBody>
      <dsp:txXfrm>
        <a:off x="956787" y="3657600"/>
        <a:ext cx="3553784" cy="91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FDADE-12C0-4EC4-BF87-051E56DA152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DACE-8F43-455F-8EAA-485D87CFF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5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ADACE-8F43-455F-8EAA-485D87CFF5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1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353" y="1122363"/>
            <a:ext cx="824333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255" y="3602038"/>
            <a:ext cx="72735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1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0159" y="365125"/>
            <a:ext cx="2091139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41" y="365125"/>
            <a:ext cx="615219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8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89" y="1709740"/>
            <a:ext cx="83645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689" y="4589465"/>
            <a:ext cx="83645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4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40" y="1825625"/>
            <a:ext cx="412166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632" y="1825625"/>
            <a:ext cx="412166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6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03" y="365127"/>
            <a:ext cx="8364558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004" y="1681163"/>
            <a:ext cx="41027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004" y="2505075"/>
            <a:ext cx="410272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9632" y="1681163"/>
            <a:ext cx="41229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9632" y="2505075"/>
            <a:ext cx="412292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0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03" y="457200"/>
            <a:ext cx="31278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929" y="987427"/>
            <a:ext cx="490963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003" y="2057400"/>
            <a:ext cx="312787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03" y="457200"/>
            <a:ext cx="31278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2929" y="987427"/>
            <a:ext cx="490963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003" y="2057400"/>
            <a:ext cx="312787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2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40" y="365127"/>
            <a:ext cx="8364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40" y="1825625"/>
            <a:ext cx="8364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40" y="6356352"/>
            <a:ext cx="2182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1A92-EDFF-47BF-955B-9F244B418EA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2475" y="6356352"/>
            <a:ext cx="32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9239" y="6356352"/>
            <a:ext cx="2182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3D15-D0A6-4371-98CA-E8A0A963F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6.png"/><Relationship Id="rId4" Type="http://schemas.openxmlformats.org/officeDocument/2006/relationships/image" Target="../media/image17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1.png"/><Relationship Id="rId5" Type="http://schemas.openxmlformats.org/officeDocument/2006/relationships/image" Target="../media/image17.jpeg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jpe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7.svg"/><Relationship Id="rId5" Type="http://schemas.openxmlformats.org/officeDocument/2006/relationships/image" Target="../media/image17.jpeg"/><Relationship Id="rId10" Type="http://schemas.openxmlformats.org/officeDocument/2006/relationships/image" Target="../media/image36.png"/><Relationship Id="rId4" Type="http://schemas.openxmlformats.org/officeDocument/2006/relationships/image" Target="../media/image27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4">
            <a:extLst>
              <a:ext uri="{FF2B5EF4-FFF2-40B4-BE49-F238E27FC236}">
                <a16:creationId xmlns:a16="http://schemas.microsoft.com/office/drawing/2014/main" id="{3993ABB5-63CF-D749-76A7-653CE81B2637}"/>
              </a:ext>
            </a:extLst>
          </p:cNvPr>
          <p:cNvSpPr txBox="1"/>
          <p:nvPr/>
        </p:nvSpPr>
        <p:spPr>
          <a:xfrm>
            <a:off x="459557" y="1724282"/>
            <a:ext cx="5441621" cy="1322926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ts val="11210"/>
              </a:lnSpc>
              <a:spcBef>
                <a:spcPts val="860"/>
              </a:spcBef>
            </a:pPr>
            <a:r>
              <a:rPr lang="ru-RU" sz="4000" spc="120" dirty="0">
                <a:solidFill>
                  <a:schemeClr val="bg1"/>
                </a:solidFill>
                <a:cs typeface="Calibri"/>
              </a:rPr>
              <a:t>Время обновить меню!</a:t>
            </a:r>
            <a:endParaRPr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D53EC36C-3089-0A84-3055-F6CC5CFACA2E}"/>
              </a:ext>
            </a:extLst>
          </p:cNvPr>
          <p:cNvSpPr/>
          <p:nvPr/>
        </p:nvSpPr>
        <p:spPr>
          <a:xfrm rot="5400000">
            <a:off x="2747922" y="1832620"/>
            <a:ext cx="525526" cy="4556538"/>
          </a:xfrm>
          <a:custGeom>
            <a:avLst/>
            <a:gdLst/>
            <a:ahLst/>
            <a:cxnLst/>
            <a:rect l="l" t="t" r="r" b="b"/>
            <a:pathLst>
              <a:path w="1501140" h="7757159">
                <a:moveTo>
                  <a:pt x="1500911" y="1558798"/>
                </a:moveTo>
                <a:lnTo>
                  <a:pt x="1500720" y="1507045"/>
                </a:lnTo>
                <a:lnTo>
                  <a:pt x="1499793" y="1455775"/>
                </a:lnTo>
                <a:lnTo>
                  <a:pt x="1498282" y="1405470"/>
                </a:lnTo>
                <a:lnTo>
                  <a:pt x="1496314" y="1356652"/>
                </a:lnTo>
                <a:lnTo>
                  <a:pt x="1494028" y="1309827"/>
                </a:lnTo>
                <a:lnTo>
                  <a:pt x="1491564" y="1265491"/>
                </a:lnTo>
                <a:lnTo>
                  <a:pt x="1488160" y="1265643"/>
                </a:lnTo>
                <a:lnTo>
                  <a:pt x="1487627" y="1242428"/>
                </a:lnTo>
                <a:lnTo>
                  <a:pt x="1487474" y="1188643"/>
                </a:lnTo>
                <a:lnTo>
                  <a:pt x="1488046" y="1136065"/>
                </a:lnTo>
                <a:lnTo>
                  <a:pt x="1489760" y="1034364"/>
                </a:lnTo>
                <a:lnTo>
                  <a:pt x="1490116" y="985189"/>
                </a:lnTo>
                <a:lnTo>
                  <a:pt x="1490116" y="714070"/>
                </a:lnTo>
                <a:lnTo>
                  <a:pt x="1491462" y="425627"/>
                </a:lnTo>
                <a:lnTo>
                  <a:pt x="1491259" y="322859"/>
                </a:lnTo>
                <a:lnTo>
                  <a:pt x="1490840" y="271005"/>
                </a:lnTo>
                <a:lnTo>
                  <a:pt x="1490116" y="219036"/>
                </a:lnTo>
                <a:lnTo>
                  <a:pt x="1489824" y="175768"/>
                </a:lnTo>
                <a:lnTo>
                  <a:pt x="1490281" y="84848"/>
                </a:lnTo>
                <a:lnTo>
                  <a:pt x="1490116" y="39941"/>
                </a:lnTo>
                <a:lnTo>
                  <a:pt x="1444980" y="39281"/>
                </a:lnTo>
                <a:lnTo>
                  <a:pt x="1397800" y="38900"/>
                </a:lnTo>
                <a:lnTo>
                  <a:pt x="1157287" y="38747"/>
                </a:lnTo>
                <a:lnTo>
                  <a:pt x="1167091" y="342785"/>
                </a:lnTo>
                <a:lnTo>
                  <a:pt x="1178560" y="657148"/>
                </a:lnTo>
                <a:lnTo>
                  <a:pt x="1184668" y="815060"/>
                </a:lnTo>
                <a:lnTo>
                  <a:pt x="1188008" y="920242"/>
                </a:lnTo>
                <a:lnTo>
                  <a:pt x="1195006" y="1182585"/>
                </a:lnTo>
                <a:lnTo>
                  <a:pt x="1197800" y="1270469"/>
                </a:lnTo>
                <a:lnTo>
                  <a:pt x="1173327" y="1270254"/>
                </a:lnTo>
                <a:lnTo>
                  <a:pt x="1121067" y="1269415"/>
                </a:lnTo>
                <a:lnTo>
                  <a:pt x="1069009" y="1268260"/>
                </a:lnTo>
                <a:lnTo>
                  <a:pt x="1017130" y="1266837"/>
                </a:lnTo>
                <a:lnTo>
                  <a:pt x="981989" y="1253909"/>
                </a:lnTo>
                <a:lnTo>
                  <a:pt x="975372" y="1156271"/>
                </a:lnTo>
                <a:lnTo>
                  <a:pt x="971765" y="1107401"/>
                </a:lnTo>
                <a:lnTo>
                  <a:pt x="967968" y="1061783"/>
                </a:lnTo>
                <a:lnTo>
                  <a:pt x="959650" y="970534"/>
                </a:lnTo>
                <a:lnTo>
                  <a:pt x="956005" y="924636"/>
                </a:lnTo>
                <a:lnTo>
                  <a:pt x="904316" y="211188"/>
                </a:lnTo>
                <a:lnTo>
                  <a:pt x="890676" y="14516"/>
                </a:lnTo>
                <a:lnTo>
                  <a:pt x="837869" y="18656"/>
                </a:lnTo>
                <a:lnTo>
                  <a:pt x="785482" y="22517"/>
                </a:lnTo>
                <a:lnTo>
                  <a:pt x="680669" y="29603"/>
                </a:lnTo>
                <a:lnTo>
                  <a:pt x="573582" y="36296"/>
                </a:lnTo>
                <a:lnTo>
                  <a:pt x="612279" y="1252308"/>
                </a:lnTo>
                <a:lnTo>
                  <a:pt x="557022" y="1250581"/>
                </a:lnTo>
                <a:lnTo>
                  <a:pt x="506476" y="1249375"/>
                </a:lnTo>
                <a:lnTo>
                  <a:pt x="456018" y="1248486"/>
                </a:lnTo>
                <a:lnTo>
                  <a:pt x="422668" y="1248143"/>
                </a:lnTo>
                <a:lnTo>
                  <a:pt x="418693" y="1204150"/>
                </a:lnTo>
                <a:lnTo>
                  <a:pt x="413613" y="1151724"/>
                </a:lnTo>
                <a:lnTo>
                  <a:pt x="407860" y="1099273"/>
                </a:lnTo>
                <a:lnTo>
                  <a:pt x="390982" y="963307"/>
                </a:lnTo>
                <a:lnTo>
                  <a:pt x="386054" y="917714"/>
                </a:lnTo>
                <a:lnTo>
                  <a:pt x="370573" y="759637"/>
                </a:lnTo>
                <a:lnTo>
                  <a:pt x="359867" y="654786"/>
                </a:lnTo>
                <a:lnTo>
                  <a:pt x="354304" y="602729"/>
                </a:lnTo>
                <a:lnTo>
                  <a:pt x="325094" y="341693"/>
                </a:lnTo>
                <a:lnTo>
                  <a:pt x="313969" y="238150"/>
                </a:lnTo>
                <a:lnTo>
                  <a:pt x="301498" y="117957"/>
                </a:lnTo>
                <a:lnTo>
                  <a:pt x="298526" y="83527"/>
                </a:lnTo>
                <a:lnTo>
                  <a:pt x="296049" y="38392"/>
                </a:lnTo>
                <a:lnTo>
                  <a:pt x="295071" y="27863"/>
                </a:lnTo>
                <a:lnTo>
                  <a:pt x="293001" y="17487"/>
                </a:lnTo>
                <a:lnTo>
                  <a:pt x="289242" y="7569"/>
                </a:lnTo>
                <a:lnTo>
                  <a:pt x="284784" y="6388"/>
                </a:lnTo>
                <a:lnTo>
                  <a:pt x="294830" y="203"/>
                </a:lnTo>
                <a:lnTo>
                  <a:pt x="288023" y="317"/>
                </a:lnTo>
                <a:lnTo>
                  <a:pt x="282651" y="0"/>
                </a:lnTo>
                <a:lnTo>
                  <a:pt x="277660" y="1663"/>
                </a:lnTo>
                <a:lnTo>
                  <a:pt x="266598" y="3898"/>
                </a:lnTo>
                <a:lnTo>
                  <a:pt x="260273" y="5422"/>
                </a:lnTo>
                <a:lnTo>
                  <a:pt x="50698" y="37185"/>
                </a:lnTo>
                <a:lnTo>
                  <a:pt x="0" y="45097"/>
                </a:lnTo>
                <a:lnTo>
                  <a:pt x="22237" y="306908"/>
                </a:lnTo>
                <a:lnTo>
                  <a:pt x="31457" y="411797"/>
                </a:lnTo>
                <a:lnTo>
                  <a:pt x="36042" y="458203"/>
                </a:lnTo>
                <a:lnTo>
                  <a:pt x="46316" y="550824"/>
                </a:lnTo>
                <a:lnTo>
                  <a:pt x="50812" y="597014"/>
                </a:lnTo>
                <a:lnTo>
                  <a:pt x="54584" y="642912"/>
                </a:lnTo>
                <a:lnTo>
                  <a:pt x="61556" y="734263"/>
                </a:lnTo>
                <a:lnTo>
                  <a:pt x="65366" y="779741"/>
                </a:lnTo>
                <a:lnTo>
                  <a:pt x="82308" y="964933"/>
                </a:lnTo>
                <a:lnTo>
                  <a:pt x="91960" y="1057554"/>
                </a:lnTo>
                <a:lnTo>
                  <a:pt x="96278" y="1103795"/>
                </a:lnTo>
                <a:lnTo>
                  <a:pt x="100533" y="1171727"/>
                </a:lnTo>
                <a:lnTo>
                  <a:pt x="102374" y="1193596"/>
                </a:lnTo>
                <a:lnTo>
                  <a:pt x="106476" y="1237246"/>
                </a:lnTo>
                <a:lnTo>
                  <a:pt x="108077" y="1255255"/>
                </a:lnTo>
                <a:lnTo>
                  <a:pt x="104140" y="1255471"/>
                </a:lnTo>
                <a:lnTo>
                  <a:pt x="101701" y="1302232"/>
                </a:lnTo>
                <a:lnTo>
                  <a:pt x="101053" y="1351622"/>
                </a:lnTo>
                <a:lnTo>
                  <a:pt x="102108" y="1403134"/>
                </a:lnTo>
                <a:lnTo>
                  <a:pt x="104813" y="1456258"/>
                </a:lnTo>
                <a:lnTo>
                  <a:pt x="109080" y="1510461"/>
                </a:lnTo>
                <a:lnTo>
                  <a:pt x="114820" y="1565224"/>
                </a:lnTo>
                <a:lnTo>
                  <a:pt x="121983" y="1620050"/>
                </a:lnTo>
                <a:lnTo>
                  <a:pt x="130479" y="1674393"/>
                </a:lnTo>
                <a:lnTo>
                  <a:pt x="140233" y="1727758"/>
                </a:lnTo>
                <a:lnTo>
                  <a:pt x="151180" y="1779612"/>
                </a:lnTo>
                <a:lnTo>
                  <a:pt x="163233" y="1829435"/>
                </a:lnTo>
                <a:lnTo>
                  <a:pt x="176326" y="1876729"/>
                </a:lnTo>
                <a:lnTo>
                  <a:pt x="190373" y="1920951"/>
                </a:lnTo>
                <a:lnTo>
                  <a:pt x="205320" y="1961603"/>
                </a:lnTo>
                <a:lnTo>
                  <a:pt x="221068" y="1998167"/>
                </a:lnTo>
                <a:lnTo>
                  <a:pt x="251866" y="2040648"/>
                </a:lnTo>
                <a:lnTo>
                  <a:pt x="282702" y="2081022"/>
                </a:lnTo>
                <a:lnTo>
                  <a:pt x="314172" y="2119426"/>
                </a:lnTo>
                <a:lnTo>
                  <a:pt x="346862" y="2156002"/>
                </a:lnTo>
                <a:lnTo>
                  <a:pt x="381368" y="2190864"/>
                </a:lnTo>
                <a:lnTo>
                  <a:pt x="418274" y="2224163"/>
                </a:lnTo>
                <a:lnTo>
                  <a:pt x="458177" y="2256028"/>
                </a:lnTo>
                <a:lnTo>
                  <a:pt x="501675" y="2286584"/>
                </a:lnTo>
                <a:lnTo>
                  <a:pt x="540029" y="2311958"/>
                </a:lnTo>
                <a:lnTo>
                  <a:pt x="575602" y="2333104"/>
                </a:lnTo>
                <a:lnTo>
                  <a:pt x="615124" y="2350465"/>
                </a:lnTo>
                <a:lnTo>
                  <a:pt x="630059" y="2354656"/>
                </a:lnTo>
                <a:lnTo>
                  <a:pt x="612978" y="2788780"/>
                </a:lnTo>
                <a:lnTo>
                  <a:pt x="604126" y="2990913"/>
                </a:lnTo>
                <a:lnTo>
                  <a:pt x="601764" y="3041345"/>
                </a:lnTo>
                <a:lnTo>
                  <a:pt x="601078" y="3066542"/>
                </a:lnTo>
                <a:lnTo>
                  <a:pt x="602335" y="3191941"/>
                </a:lnTo>
                <a:lnTo>
                  <a:pt x="603732" y="3242145"/>
                </a:lnTo>
                <a:lnTo>
                  <a:pt x="610400" y="3442157"/>
                </a:lnTo>
                <a:lnTo>
                  <a:pt x="616102" y="3591293"/>
                </a:lnTo>
                <a:lnTo>
                  <a:pt x="617842" y="3641039"/>
                </a:lnTo>
                <a:lnTo>
                  <a:pt x="619340" y="3690797"/>
                </a:lnTo>
                <a:lnTo>
                  <a:pt x="620522" y="3740581"/>
                </a:lnTo>
                <a:lnTo>
                  <a:pt x="622185" y="3783330"/>
                </a:lnTo>
                <a:lnTo>
                  <a:pt x="624573" y="3826611"/>
                </a:lnTo>
                <a:lnTo>
                  <a:pt x="626275" y="3868750"/>
                </a:lnTo>
                <a:lnTo>
                  <a:pt x="625868" y="3908044"/>
                </a:lnTo>
                <a:lnTo>
                  <a:pt x="625411" y="3916883"/>
                </a:lnTo>
                <a:lnTo>
                  <a:pt x="623277" y="3916464"/>
                </a:lnTo>
                <a:lnTo>
                  <a:pt x="626910" y="3925227"/>
                </a:lnTo>
                <a:lnTo>
                  <a:pt x="627202" y="3928160"/>
                </a:lnTo>
                <a:lnTo>
                  <a:pt x="628688" y="3953421"/>
                </a:lnTo>
                <a:lnTo>
                  <a:pt x="628523" y="3979316"/>
                </a:lnTo>
                <a:lnTo>
                  <a:pt x="627697" y="4005415"/>
                </a:lnTo>
                <a:lnTo>
                  <a:pt x="627202" y="4031297"/>
                </a:lnTo>
                <a:lnTo>
                  <a:pt x="627011" y="4082326"/>
                </a:lnTo>
                <a:lnTo>
                  <a:pt x="626503" y="4133215"/>
                </a:lnTo>
                <a:lnTo>
                  <a:pt x="624852" y="4234624"/>
                </a:lnTo>
                <a:lnTo>
                  <a:pt x="621969" y="4386199"/>
                </a:lnTo>
                <a:lnTo>
                  <a:pt x="621220" y="4436669"/>
                </a:lnTo>
                <a:lnTo>
                  <a:pt x="620712" y="4487151"/>
                </a:lnTo>
                <a:lnTo>
                  <a:pt x="620141" y="4587379"/>
                </a:lnTo>
                <a:lnTo>
                  <a:pt x="619086" y="4637151"/>
                </a:lnTo>
                <a:lnTo>
                  <a:pt x="617550" y="4686973"/>
                </a:lnTo>
                <a:lnTo>
                  <a:pt x="611695" y="4836744"/>
                </a:lnTo>
                <a:lnTo>
                  <a:pt x="609904" y="4886769"/>
                </a:lnTo>
                <a:lnTo>
                  <a:pt x="605790" y="5035347"/>
                </a:lnTo>
                <a:lnTo>
                  <a:pt x="602475" y="5133975"/>
                </a:lnTo>
                <a:lnTo>
                  <a:pt x="598462" y="5232501"/>
                </a:lnTo>
                <a:lnTo>
                  <a:pt x="593712" y="5330723"/>
                </a:lnTo>
                <a:lnTo>
                  <a:pt x="592010" y="5380228"/>
                </a:lnTo>
                <a:lnTo>
                  <a:pt x="590994" y="5479415"/>
                </a:lnTo>
                <a:lnTo>
                  <a:pt x="589711" y="5528983"/>
                </a:lnTo>
                <a:lnTo>
                  <a:pt x="587857" y="5579592"/>
                </a:lnTo>
                <a:lnTo>
                  <a:pt x="586447" y="5630164"/>
                </a:lnTo>
                <a:lnTo>
                  <a:pt x="585419" y="5680710"/>
                </a:lnTo>
                <a:lnTo>
                  <a:pt x="584657" y="5731243"/>
                </a:lnTo>
                <a:lnTo>
                  <a:pt x="582549" y="5982754"/>
                </a:lnTo>
                <a:lnTo>
                  <a:pt x="581253" y="6081433"/>
                </a:lnTo>
                <a:lnTo>
                  <a:pt x="580301" y="6130912"/>
                </a:lnTo>
                <a:lnTo>
                  <a:pt x="579107" y="6180518"/>
                </a:lnTo>
                <a:lnTo>
                  <a:pt x="577621" y="6230239"/>
                </a:lnTo>
                <a:lnTo>
                  <a:pt x="575818" y="6280086"/>
                </a:lnTo>
                <a:lnTo>
                  <a:pt x="572617" y="6354851"/>
                </a:lnTo>
                <a:lnTo>
                  <a:pt x="570865" y="6404470"/>
                </a:lnTo>
                <a:lnTo>
                  <a:pt x="569607" y="6429210"/>
                </a:lnTo>
                <a:lnTo>
                  <a:pt x="560946" y="6575946"/>
                </a:lnTo>
                <a:lnTo>
                  <a:pt x="553072" y="6722669"/>
                </a:lnTo>
                <a:lnTo>
                  <a:pt x="548360" y="6820446"/>
                </a:lnTo>
                <a:lnTo>
                  <a:pt x="544144" y="6918172"/>
                </a:lnTo>
                <a:lnTo>
                  <a:pt x="540562" y="7017550"/>
                </a:lnTo>
                <a:lnTo>
                  <a:pt x="537667" y="7117016"/>
                </a:lnTo>
                <a:lnTo>
                  <a:pt x="534263" y="7266330"/>
                </a:lnTo>
                <a:lnTo>
                  <a:pt x="527685" y="7615377"/>
                </a:lnTo>
                <a:lnTo>
                  <a:pt x="525399" y="7715263"/>
                </a:lnTo>
                <a:lnTo>
                  <a:pt x="525945" y="7716926"/>
                </a:lnTo>
                <a:lnTo>
                  <a:pt x="527138" y="7717968"/>
                </a:lnTo>
                <a:lnTo>
                  <a:pt x="529412" y="7717942"/>
                </a:lnTo>
                <a:lnTo>
                  <a:pt x="894816" y="7748448"/>
                </a:lnTo>
                <a:lnTo>
                  <a:pt x="999617" y="7756753"/>
                </a:lnTo>
                <a:lnTo>
                  <a:pt x="1002296" y="7756753"/>
                </a:lnTo>
                <a:lnTo>
                  <a:pt x="1012532" y="7410336"/>
                </a:lnTo>
                <a:lnTo>
                  <a:pt x="1016215" y="7261834"/>
                </a:lnTo>
                <a:lnTo>
                  <a:pt x="1018070" y="7162686"/>
                </a:lnTo>
                <a:lnTo>
                  <a:pt x="1019289" y="7063333"/>
                </a:lnTo>
                <a:lnTo>
                  <a:pt x="1019619" y="7013562"/>
                </a:lnTo>
                <a:lnTo>
                  <a:pt x="1019721" y="6963727"/>
                </a:lnTo>
                <a:lnTo>
                  <a:pt x="1019289" y="6914540"/>
                </a:lnTo>
                <a:lnTo>
                  <a:pt x="1017447" y="6816014"/>
                </a:lnTo>
                <a:lnTo>
                  <a:pt x="1016812" y="6715722"/>
                </a:lnTo>
                <a:lnTo>
                  <a:pt x="1015250" y="6562738"/>
                </a:lnTo>
                <a:lnTo>
                  <a:pt x="1015199" y="6512090"/>
                </a:lnTo>
                <a:lnTo>
                  <a:pt x="1015784" y="6461734"/>
                </a:lnTo>
                <a:lnTo>
                  <a:pt x="1017206" y="6411747"/>
                </a:lnTo>
                <a:lnTo>
                  <a:pt x="1022413" y="6313132"/>
                </a:lnTo>
                <a:lnTo>
                  <a:pt x="1024458" y="6264224"/>
                </a:lnTo>
                <a:lnTo>
                  <a:pt x="1037082" y="5907506"/>
                </a:lnTo>
                <a:lnTo>
                  <a:pt x="1049477" y="5595264"/>
                </a:lnTo>
                <a:lnTo>
                  <a:pt x="1058557" y="5386984"/>
                </a:lnTo>
                <a:lnTo>
                  <a:pt x="1060259" y="5337251"/>
                </a:lnTo>
                <a:lnTo>
                  <a:pt x="1061046" y="5287442"/>
                </a:lnTo>
                <a:lnTo>
                  <a:pt x="1061262" y="5237518"/>
                </a:lnTo>
                <a:lnTo>
                  <a:pt x="1061250" y="5187416"/>
                </a:lnTo>
                <a:lnTo>
                  <a:pt x="1060742" y="5086274"/>
                </a:lnTo>
                <a:lnTo>
                  <a:pt x="1061046" y="5035537"/>
                </a:lnTo>
                <a:lnTo>
                  <a:pt x="1062596" y="4985093"/>
                </a:lnTo>
                <a:lnTo>
                  <a:pt x="1064450" y="4934877"/>
                </a:lnTo>
                <a:lnTo>
                  <a:pt x="1065453" y="4884585"/>
                </a:lnTo>
                <a:lnTo>
                  <a:pt x="1065784" y="4834229"/>
                </a:lnTo>
                <a:lnTo>
                  <a:pt x="1065618" y="4783823"/>
                </a:lnTo>
                <a:lnTo>
                  <a:pt x="1064133" y="4632388"/>
                </a:lnTo>
                <a:lnTo>
                  <a:pt x="1063929" y="4581893"/>
                </a:lnTo>
                <a:lnTo>
                  <a:pt x="1064107" y="4532350"/>
                </a:lnTo>
                <a:lnTo>
                  <a:pt x="1064564" y="4482795"/>
                </a:lnTo>
                <a:lnTo>
                  <a:pt x="1068501" y="4234916"/>
                </a:lnTo>
                <a:lnTo>
                  <a:pt x="1069060" y="4185348"/>
                </a:lnTo>
                <a:lnTo>
                  <a:pt x="1069365" y="4135767"/>
                </a:lnTo>
                <a:lnTo>
                  <a:pt x="1069327" y="4086199"/>
                </a:lnTo>
                <a:lnTo>
                  <a:pt x="1068882" y="4036644"/>
                </a:lnTo>
                <a:lnTo>
                  <a:pt x="1067930" y="3987088"/>
                </a:lnTo>
                <a:lnTo>
                  <a:pt x="1065555" y="3890518"/>
                </a:lnTo>
                <a:lnTo>
                  <a:pt x="1064564" y="3842347"/>
                </a:lnTo>
                <a:lnTo>
                  <a:pt x="1063853" y="3794201"/>
                </a:lnTo>
                <a:lnTo>
                  <a:pt x="1063586" y="3746055"/>
                </a:lnTo>
                <a:lnTo>
                  <a:pt x="1063866" y="3697871"/>
                </a:lnTo>
                <a:lnTo>
                  <a:pt x="1064831" y="3649624"/>
                </a:lnTo>
                <a:lnTo>
                  <a:pt x="1068628" y="3551605"/>
                </a:lnTo>
                <a:lnTo>
                  <a:pt x="1070203" y="3502114"/>
                </a:lnTo>
                <a:lnTo>
                  <a:pt x="1074242" y="3354336"/>
                </a:lnTo>
                <a:lnTo>
                  <a:pt x="1077772" y="3255353"/>
                </a:lnTo>
                <a:lnTo>
                  <a:pt x="1079233" y="3205632"/>
                </a:lnTo>
                <a:lnTo>
                  <a:pt x="1084021" y="3007842"/>
                </a:lnTo>
                <a:lnTo>
                  <a:pt x="1085570" y="2955734"/>
                </a:lnTo>
                <a:lnTo>
                  <a:pt x="1089317" y="2851759"/>
                </a:lnTo>
                <a:lnTo>
                  <a:pt x="1093736" y="2748038"/>
                </a:lnTo>
                <a:lnTo>
                  <a:pt x="1101293" y="2592806"/>
                </a:lnTo>
                <a:lnTo>
                  <a:pt x="1116025" y="2310587"/>
                </a:lnTo>
                <a:lnTo>
                  <a:pt x="1117434" y="2309977"/>
                </a:lnTo>
                <a:lnTo>
                  <a:pt x="1139545" y="2297696"/>
                </a:lnTo>
                <a:lnTo>
                  <a:pt x="1183957" y="2265616"/>
                </a:lnTo>
                <a:lnTo>
                  <a:pt x="1245082" y="2217166"/>
                </a:lnTo>
                <a:lnTo>
                  <a:pt x="1279169" y="2186902"/>
                </a:lnTo>
                <a:lnTo>
                  <a:pt x="1310233" y="2155304"/>
                </a:lnTo>
                <a:lnTo>
                  <a:pt x="1339151" y="2120836"/>
                </a:lnTo>
                <a:lnTo>
                  <a:pt x="1366824" y="2081961"/>
                </a:lnTo>
                <a:lnTo>
                  <a:pt x="1394155" y="2037156"/>
                </a:lnTo>
                <a:lnTo>
                  <a:pt x="1415884" y="1999399"/>
                </a:lnTo>
                <a:lnTo>
                  <a:pt x="1447888" y="1937715"/>
                </a:lnTo>
                <a:lnTo>
                  <a:pt x="1459103" y="1916658"/>
                </a:lnTo>
                <a:lnTo>
                  <a:pt x="1475994" y="1877339"/>
                </a:lnTo>
                <a:lnTo>
                  <a:pt x="1485823" y="1820252"/>
                </a:lnTo>
                <a:lnTo>
                  <a:pt x="1491564" y="1760435"/>
                </a:lnTo>
                <a:lnTo>
                  <a:pt x="1495691" y="1711845"/>
                </a:lnTo>
                <a:lnTo>
                  <a:pt x="1498536" y="1661706"/>
                </a:lnTo>
                <a:lnTo>
                  <a:pt x="1500225" y="1610525"/>
                </a:lnTo>
                <a:lnTo>
                  <a:pt x="1500911" y="1558798"/>
                </a:lnTo>
                <a:close/>
              </a:path>
            </a:pathLst>
          </a:custGeom>
          <a:solidFill>
            <a:srgbClr val="FFD1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B3CBE92-F188-3434-6784-CD310D455A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261" y="501355"/>
            <a:ext cx="3600000" cy="12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0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08" y="330094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Bahnschrift" panose="020B0502040204020203" pitchFamily="34" charset="0"/>
              </a:rPr>
              <a:t>Рекомендации!</a:t>
            </a:r>
            <a:endParaRPr lang="ru-RU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43C355-CFAE-62B6-BFD2-EA34DB17F9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1503"/>
            <a:ext cx="9698038" cy="5086716"/>
          </a:xfrm>
          <a:prstGeom prst="rect">
            <a:avLst/>
          </a:prstGeom>
        </p:spPr>
      </p:pic>
      <p:sp>
        <p:nvSpPr>
          <p:cNvPr id="5" name="object 26">
            <a:extLst>
              <a:ext uri="{FF2B5EF4-FFF2-40B4-BE49-F238E27FC236}">
                <a16:creationId xmlns:a16="http://schemas.microsoft.com/office/drawing/2014/main" id="{C4B966C7-F5FA-278E-A4B3-A9FA7F19124E}"/>
              </a:ext>
            </a:extLst>
          </p:cNvPr>
          <p:cNvSpPr/>
          <p:nvPr/>
        </p:nvSpPr>
        <p:spPr>
          <a:xfrm rot="5400000">
            <a:off x="4586256" y="-716766"/>
            <a:ext cx="525526" cy="4556538"/>
          </a:xfrm>
          <a:custGeom>
            <a:avLst/>
            <a:gdLst/>
            <a:ahLst/>
            <a:cxnLst/>
            <a:rect l="l" t="t" r="r" b="b"/>
            <a:pathLst>
              <a:path w="1501140" h="7757159">
                <a:moveTo>
                  <a:pt x="1500911" y="1558798"/>
                </a:moveTo>
                <a:lnTo>
                  <a:pt x="1500720" y="1507045"/>
                </a:lnTo>
                <a:lnTo>
                  <a:pt x="1499793" y="1455775"/>
                </a:lnTo>
                <a:lnTo>
                  <a:pt x="1498282" y="1405470"/>
                </a:lnTo>
                <a:lnTo>
                  <a:pt x="1496314" y="1356652"/>
                </a:lnTo>
                <a:lnTo>
                  <a:pt x="1494028" y="1309827"/>
                </a:lnTo>
                <a:lnTo>
                  <a:pt x="1491564" y="1265491"/>
                </a:lnTo>
                <a:lnTo>
                  <a:pt x="1488160" y="1265643"/>
                </a:lnTo>
                <a:lnTo>
                  <a:pt x="1487627" y="1242428"/>
                </a:lnTo>
                <a:lnTo>
                  <a:pt x="1487474" y="1188643"/>
                </a:lnTo>
                <a:lnTo>
                  <a:pt x="1488046" y="1136065"/>
                </a:lnTo>
                <a:lnTo>
                  <a:pt x="1489760" y="1034364"/>
                </a:lnTo>
                <a:lnTo>
                  <a:pt x="1490116" y="985189"/>
                </a:lnTo>
                <a:lnTo>
                  <a:pt x="1490116" y="714070"/>
                </a:lnTo>
                <a:lnTo>
                  <a:pt x="1491462" y="425627"/>
                </a:lnTo>
                <a:lnTo>
                  <a:pt x="1491259" y="322859"/>
                </a:lnTo>
                <a:lnTo>
                  <a:pt x="1490840" y="271005"/>
                </a:lnTo>
                <a:lnTo>
                  <a:pt x="1490116" y="219036"/>
                </a:lnTo>
                <a:lnTo>
                  <a:pt x="1489824" y="175768"/>
                </a:lnTo>
                <a:lnTo>
                  <a:pt x="1490281" y="84848"/>
                </a:lnTo>
                <a:lnTo>
                  <a:pt x="1490116" y="39941"/>
                </a:lnTo>
                <a:lnTo>
                  <a:pt x="1444980" y="39281"/>
                </a:lnTo>
                <a:lnTo>
                  <a:pt x="1397800" y="38900"/>
                </a:lnTo>
                <a:lnTo>
                  <a:pt x="1157287" y="38747"/>
                </a:lnTo>
                <a:lnTo>
                  <a:pt x="1167091" y="342785"/>
                </a:lnTo>
                <a:lnTo>
                  <a:pt x="1178560" y="657148"/>
                </a:lnTo>
                <a:lnTo>
                  <a:pt x="1184668" y="815060"/>
                </a:lnTo>
                <a:lnTo>
                  <a:pt x="1188008" y="920242"/>
                </a:lnTo>
                <a:lnTo>
                  <a:pt x="1195006" y="1182585"/>
                </a:lnTo>
                <a:lnTo>
                  <a:pt x="1197800" y="1270469"/>
                </a:lnTo>
                <a:lnTo>
                  <a:pt x="1173327" y="1270254"/>
                </a:lnTo>
                <a:lnTo>
                  <a:pt x="1121067" y="1269415"/>
                </a:lnTo>
                <a:lnTo>
                  <a:pt x="1069009" y="1268260"/>
                </a:lnTo>
                <a:lnTo>
                  <a:pt x="1017130" y="1266837"/>
                </a:lnTo>
                <a:lnTo>
                  <a:pt x="981989" y="1253909"/>
                </a:lnTo>
                <a:lnTo>
                  <a:pt x="975372" y="1156271"/>
                </a:lnTo>
                <a:lnTo>
                  <a:pt x="971765" y="1107401"/>
                </a:lnTo>
                <a:lnTo>
                  <a:pt x="967968" y="1061783"/>
                </a:lnTo>
                <a:lnTo>
                  <a:pt x="959650" y="970534"/>
                </a:lnTo>
                <a:lnTo>
                  <a:pt x="956005" y="924636"/>
                </a:lnTo>
                <a:lnTo>
                  <a:pt x="904316" y="211188"/>
                </a:lnTo>
                <a:lnTo>
                  <a:pt x="890676" y="14516"/>
                </a:lnTo>
                <a:lnTo>
                  <a:pt x="837869" y="18656"/>
                </a:lnTo>
                <a:lnTo>
                  <a:pt x="785482" y="22517"/>
                </a:lnTo>
                <a:lnTo>
                  <a:pt x="680669" y="29603"/>
                </a:lnTo>
                <a:lnTo>
                  <a:pt x="573582" y="36296"/>
                </a:lnTo>
                <a:lnTo>
                  <a:pt x="612279" y="1252308"/>
                </a:lnTo>
                <a:lnTo>
                  <a:pt x="557022" y="1250581"/>
                </a:lnTo>
                <a:lnTo>
                  <a:pt x="506476" y="1249375"/>
                </a:lnTo>
                <a:lnTo>
                  <a:pt x="456018" y="1248486"/>
                </a:lnTo>
                <a:lnTo>
                  <a:pt x="422668" y="1248143"/>
                </a:lnTo>
                <a:lnTo>
                  <a:pt x="418693" y="1204150"/>
                </a:lnTo>
                <a:lnTo>
                  <a:pt x="413613" y="1151724"/>
                </a:lnTo>
                <a:lnTo>
                  <a:pt x="407860" y="1099273"/>
                </a:lnTo>
                <a:lnTo>
                  <a:pt x="390982" y="963307"/>
                </a:lnTo>
                <a:lnTo>
                  <a:pt x="386054" y="917714"/>
                </a:lnTo>
                <a:lnTo>
                  <a:pt x="370573" y="759637"/>
                </a:lnTo>
                <a:lnTo>
                  <a:pt x="359867" y="654786"/>
                </a:lnTo>
                <a:lnTo>
                  <a:pt x="354304" y="602729"/>
                </a:lnTo>
                <a:lnTo>
                  <a:pt x="325094" y="341693"/>
                </a:lnTo>
                <a:lnTo>
                  <a:pt x="313969" y="238150"/>
                </a:lnTo>
                <a:lnTo>
                  <a:pt x="301498" y="117957"/>
                </a:lnTo>
                <a:lnTo>
                  <a:pt x="298526" y="83527"/>
                </a:lnTo>
                <a:lnTo>
                  <a:pt x="296049" y="38392"/>
                </a:lnTo>
                <a:lnTo>
                  <a:pt x="295071" y="27863"/>
                </a:lnTo>
                <a:lnTo>
                  <a:pt x="293001" y="17487"/>
                </a:lnTo>
                <a:lnTo>
                  <a:pt x="289242" y="7569"/>
                </a:lnTo>
                <a:lnTo>
                  <a:pt x="284784" y="6388"/>
                </a:lnTo>
                <a:lnTo>
                  <a:pt x="294830" y="203"/>
                </a:lnTo>
                <a:lnTo>
                  <a:pt x="288023" y="317"/>
                </a:lnTo>
                <a:lnTo>
                  <a:pt x="282651" y="0"/>
                </a:lnTo>
                <a:lnTo>
                  <a:pt x="277660" y="1663"/>
                </a:lnTo>
                <a:lnTo>
                  <a:pt x="266598" y="3898"/>
                </a:lnTo>
                <a:lnTo>
                  <a:pt x="260273" y="5422"/>
                </a:lnTo>
                <a:lnTo>
                  <a:pt x="50698" y="37185"/>
                </a:lnTo>
                <a:lnTo>
                  <a:pt x="0" y="45097"/>
                </a:lnTo>
                <a:lnTo>
                  <a:pt x="22237" y="306908"/>
                </a:lnTo>
                <a:lnTo>
                  <a:pt x="31457" y="411797"/>
                </a:lnTo>
                <a:lnTo>
                  <a:pt x="36042" y="458203"/>
                </a:lnTo>
                <a:lnTo>
                  <a:pt x="46316" y="550824"/>
                </a:lnTo>
                <a:lnTo>
                  <a:pt x="50812" y="597014"/>
                </a:lnTo>
                <a:lnTo>
                  <a:pt x="54584" y="642912"/>
                </a:lnTo>
                <a:lnTo>
                  <a:pt x="61556" y="734263"/>
                </a:lnTo>
                <a:lnTo>
                  <a:pt x="65366" y="779741"/>
                </a:lnTo>
                <a:lnTo>
                  <a:pt x="82308" y="964933"/>
                </a:lnTo>
                <a:lnTo>
                  <a:pt x="91960" y="1057554"/>
                </a:lnTo>
                <a:lnTo>
                  <a:pt x="96278" y="1103795"/>
                </a:lnTo>
                <a:lnTo>
                  <a:pt x="100533" y="1171727"/>
                </a:lnTo>
                <a:lnTo>
                  <a:pt x="102374" y="1193596"/>
                </a:lnTo>
                <a:lnTo>
                  <a:pt x="106476" y="1237246"/>
                </a:lnTo>
                <a:lnTo>
                  <a:pt x="108077" y="1255255"/>
                </a:lnTo>
                <a:lnTo>
                  <a:pt x="104140" y="1255471"/>
                </a:lnTo>
                <a:lnTo>
                  <a:pt x="101701" y="1302232"/>
                </a:lnTo>
                <a:lnTo>
                  <a:pt x="101053" y="1351622"/>
                </a:lnTo>
                <a:lnTo>
                  <a:pt x="102108" y="1403134"/>
                </a:lnTo>
                <a:lnTo>
                  <a:pt x="104813" y="1456258"/>
                </a:lnTo>
                <a:lnTo>
                  <a:pt x="109080" y="1510461"/>
                </a:lnTo>
                <a:lnTo>
                  <a:pt x="114820" y="1565224"/>
                </a:lnTo>
                <a:lnTo>
                  <a:pt x="121983" y="1620050"/>
                </a:lnTo>
                <a:lnTo>
                  <a:pt x="130479" y="1674393"/>
                </a:lnTo>
                <a:lnTo>
                  <a:pt x="140233" y="1727758"/>
                </a:lnTo>
                <a:lnTo>
                  <a:pt x="151180" y="1779612"/>
                </a:lnTo>
                <a:lnTo>
                  <a:pt x="163233" y="1829435"/>
                </a:lnTo>
                <a:lnTo>
                  <a:pt x="176326" y="1876729"/>
                </a:lnTo>
                <a:lnTo>
                  <a:pt x="190373" y="1920951"/>
                </a:lnTo>
                <a:lnTo>
                  <a:pt x="205320" y="1961603"/>
                </a:lnTo>
                <a:lnTo>
                  <a:pt x="221068" y="1998167"/>
                </a:lnTo>
                <a:lnTo>
                  <a:pt x="251866" y="2040648"/>
                </a:lnTo>
                <a:lnTo>
                  <a:pt x="282702" y="2081022"/>
                </a:lnTo>
                <a:lnTo>
                  <a:pt x="314172" y="2119426"/>
                </a:lnTo>
                <a:lnTo>
                  <a:pt x="346862" y="2156002"/>
                </a:lnTo>
                <a:lnTo>
                  <a:pt x="381368" y="2190864"/>
                </a:lnTo>
                <a:lnTo>
                  <a:pt x="418274" y="2224163"/>
                </a:lnTo>
                <a:lnTo>
                  <a:pt x="458177" y="2256028"/>
                </a:lnTo>
                <a:lnTo>
                  <a:pt x="501675" y="2286584"/>
                </a:lnTo>
                <a:lnTo>
                  <a:pt x="540029" y="2311958"/>
                </a:lnTo>
                <a:lnTo>
                  <a:pt x="575602" y="2333104"/>
                </a:lnTo>
                <a:lnTo>
                  <a:pt x="615124" y="2350465"/>
                </a:lnTo>
                <a:lnTo>
                  <a:pt x="630059" y="2354656"/>
                </a:lnTo>
                <a:lnTo>
                  <a:pt x="612978" y="2788780"/>
                </a:lnTo>
                <a:lnTo>
                  <a:pt x="604126" y="2990913"/>
                </a:lnTo>
                <a:lnTo>
                  <a:pt x="601764" y="3041345"/>
                </a:lnTo>
                <a:lnTo>
                  <a:pt x="601078" y="3066542"/>
                </a:lnTo>
                <a:lnTo>
                  <a:pt x="602335" y="3191941"/>
                </a:lnTo>
                <a:lnTo>
                  <a:pt x="603732" y="3242145"/>
                </a:lnTo>
                <a:lnTo>
                  <a:pt x="610400" y="3442157"/>
                </a:lnTo>
                <a:lnTo>
                  <a:pt x="616102" y="3591293"/>
                </a:lnTo>
                <a:lnTo>
                  <a:pt x="617842" y="3641039"/>
                </a:lnTo>
                <a:lnTo>
                  <a:pt x="619340" y="3690797"/>
                </a:lnTo>
                <a:lnTo>
                  <a:pt x="620522" y="3740581"/>
                </a:lnTo>
                <a:lnTo>
                  <a:pt x="622185" y="3783330"/>
                </a:lnTo>
                <a:lnTo>
                  <a:pt x="624573" y="3826611"/>
                </a:lnTo>
                <a:lnTo>
                  <a:pt x="626275" y="3868750"/>
                </a:lnTo>
                <a:lnTo>
                  <a:pt x="625868" y="3908044"/>
                </a:lnTo>
                <a:lnTo>
                  <a:pt x="625411" y="3916883"/>
                </a:lnTo>
                <a:lnTo>
                  <a:pt x="623277" y="3916464"/>
                </a:lnTo>
                <a:lnTo>
                  <a:pt x="626910" y="3925227"/>
                </a:lnTo>
                <a:lnTo>
                  <a:pt x="627202" y="3928160"/>
                </a:lnTo>
                <a:lnTo>
                  <a:pt x="628688" y="3953421"/>
                </a:lnTo>
                <a:lnTo>
                  <a:pt x="628523" y="3979316"/>
                </a:lnTo>
                <a:lnTo>
                  <a:pt x="627697" y="4005415"/>
                </a:lnTo>
                <a:lnTo>
                  <a:pt x="627202" y="4031297"/>
                </a:lnTo>
                <a:lnTo>
                  <a:pt x="627011" y="4082326"/>
                </a:lnTo>
                <a:lnTo>
                  <a:pt x="626503" y="4133215"/>
                </a:lnTo>
                <a:lnTo>
                  <a:pt x="624852" y="4234624"/>
                </a:lnTo>
                <a:lnTo>
                  <a:pt x="621969" y="4386199"/>
                </a:lnTo>
                <a:lnTo>
                  <a:pt x="621220" y="4436669"/>
                </a:lnTo>
                <a:lnTo>
                  <a:pt x="620712" y="4487151"/>
                </a:lnTo>
                <a:lnTo>
                  <a:pt x="620141" y="4587379"/>
                </a:lnTo>
                <a:lnTo>
                  <a:pt x="619086" y="4637151"/>
                </a:lnTo>
                <a:lnTo>
                  <a:pt x="617550" y="4686973"/>
                </a:lnTo>
                <a:lnTo>
                  <a:pt x="611695" y="4836744"/>
                </a:lnTo>
                <a:lnTo>
                  <a:pt x="609904" y="4886769"/>
                </a:lnTo>
                <a:lnTo>
                  <a:pt x="605790" y="5035347"/>
                </a:lnTo>
                <a:lnTo>
                  <a:pt x="602475" y="5133975"/>
                </a:lnTo>
                <a:lnTo>
                  <a:pt x="598462" y="5232501"/>
                </a:lnTo>
                <a:lnTo>
                  <a:pt x="593712" y="5330723"/>
                </a:lnTo>
                <a:lnTo>
                  <a:pt x="592010" y="5380228"/>
                </a:lnTo>
                <a:lnTo>
                  <a:pt x="590994" y="5479415"/>
                </a:lnTo>
                <a:lnTo>
                  <a:pt x="589711" y="5528983"/>
                </a:lnTo>
                <a:lnTo>
                  <a:pt x="587857" y="5579592"/>
                </a:lnTo>
                <a:lnTo>
                  <a:pt x="586447" y="5630164"/>
                </a:lnTo>
                <a:lnTo>
                  <a:pt x="585419" y="5680710"/>
                </a:lnTo>
                <a:lnTo>
                  <a:pt x="584657" y="5731243"/>
                </a:lnTo>
                <a:lnTo>
                  <a:pt x="582549" y="5982754"/>
                </a:lnTo>
                <a:lnTo>
                  <a:pt x="581253" y="6081433"/>
                </a:lnTo>
                <a:lnTo>
                  <a:pt x="580301" y="6130912"/>
                </a:lnTo>
                <a:lnTo>
                  <a:pt x="579107" y="6180518"/>
                </a:lnTo>
                <a:lnTo>
                  <a:pt x="577621" y="6230239"/>
                </a:lnTo>
                <a:lnTo>
                  <a:pt x="575818" y="6280086"/>
                </a:lnTo>
                <a:lnTo>
                  <a:pt x="572617" y="6354851"/>
                </a:lnTo>
                <a:lnTo>
                  <a:pt x="570865" y="6404470"/>
                </a:lnTo>
                <a:lnTo>
                  <a:pt x="569607" y="6429210"/>
                </a:lnTo>
                <a:lnTo>
                  <a:pt x="560946" y="6575946"/>
                </a:lnTo>
                <a:lnTo>
                  <a:pt x="553072" y="6722669"/>
                </a:lnTo>
                <a:lnTo>
                  <a:pt x="548360" y="6820446"/>
                </a:lnTo>
                <a:lnTo>
                  <a:pt x="544144" y="6918172"/>
                </a:lnTo>
                <a:lnTo>
                  <a:pt x="540562" y="7017550"/>
                </a:lnTo>
                <a:lnTo>
                  <a:pt x="537667" y="7117016"/>
                </a:lnTo>
                <a:lnTo>
                  <a:pt x="534263" y="7266330"/>
                </a:lnTo>
                <a:lnTo>
                  <a:pt x="527685" y="7615377"/>
                </a:lnTo>
                <a:lnTo>
                  <a:pt x="525399" y="7715263"/>
                </a:lnTo>
                <a:lnTo>
                  <a:pt x="525945" y="7716926"/>
                </a:lnTo>
                <a:lnTo>
                  <a:pt x="527138" y="7717968"/>
                </a:lnTo>
                <a:lnTo>
                  <a:pt x="529412" y="7717942"/>
                </a:lnTo>
                <a:lnTo>
                  <a:pt x="894816" y="7748448"/>
                </a:lnTo>
                <a:lnTo>
                  <a:pt x="999617" y="7756753"/>
                </a:lnTo>
                <a:lnTo>
                  <a:pt x="1002296" y="7756753"/>
                </a:lnTo>
                <a:lnTo>
                  <a:pt x="1012532" y="7410336"/>
                </a:lnTo>
                <a:lnTo>
                  <a:pt x="1016215" y="7261834"/>
                </a:lnTo>
                <a:lnTo>
                  <a:pt x="1018070" y="7162686"/>
                </a:lnTo>
                <a:lnTo>
                  <a:pt x="1019289" y="7063333"/>
                </a:lnTo>
                <a:lnTo>
                  <a:pt x="1019619" y="7013562"/>
                </a:lnTo>
                <a:lnTo>
                  <a:pt x="1019721" y="6963727"/>
                </a:lnTo>
                <a:lnTo>
                  <a:pt x="1019289" y="6914540"/>
                </a:lnTo>
                <a:lnTo>
                  <a:pt x="1017447" y="6816014"/>
                </a:lnTo>
                <a:lnTo>
                  <a:pt x="1016812" y="6715722"/>
                </a:lnTo>
                <a:lnTo>
                  <a:pt x="1015250" y="6562738"/>
                </a:lnTo>
                <a:lnTo>
                  <a:pt x="1015199" y="6512090"/>
                </a:lnTo>
                <a:lnTo>
                  <a:pt x="1015784" y="6461734"/>
                </a:lnTo>
                <a:lnTo>
                  <a:pt x="1017206" y="6411747"/>
                </a:lnTo>
                <a:lnTo>
                  <a:pt x="1022413" y="6313132"/>
                </a:lnTo>
                <a:lnTo>
                  <a:pt x="1024458" y="6264224"/>
                </a:lnTo>
                <a:lnTo>
                  <a:pt x="1037082" y="5907506"/>
                </a:lnTo>
                <a:lnTo>
                  <a:pt x="1049477" y="5595264"/>
                </a:lnTo>
                <a:lnTo>
                  <a:pt x="1058557" y="5386984"/>
                </a:lnTo>
                <a:lnTo>
                  <a:pt x="1060259" y="5337251"/>
                </a:lnTo>
                <a:lnTo>
                  <a:pt x="1061046" y="5287442"/>
                </a:lnTo>
                <a:lnTo>
                  <a:pt x="1061262" y="5237518"/>
                </a:lnTo>
                <a:lnTo>
                  <a:pt x="1061250" y="5187416"/>
                </a:lnTo>
                <a:lnTo>
                  <a:pt x="1060742" y="5086274"/>
                </a:lnTo>
                <a:lnTo>
                  <a:pt x="1061046" y="5035537"/>
                </a:lnTo>
                <a:lnTo>
                  <a:pt x="1062596" y="4985093"/>
                </a:lnTo>
                <a:lnTo>
                  <a:pt x="1064450" y="4934877"/>
                </a:lnTo>
                <a:lnTo>
                  <a:pt x="1065453" y="4884585"/>
                </a:lnTo>
                <a:lnTo>
                  <a:pt x="1065784" y="4834229"/>
                </a:lnTo>
                <a:lnTo>
                  <a:pt x="1065618" y="4783823"/>
                </a:lnTo>
                <a:lnTo>
                  <a:pt x="1064133" y="4632388"/>
                </a:lnTo>
                <a:lnTo>
                  <a:pt x="1063929" y="4581893"/>
                </a:lnTo>
                <a:lnTo>
                  <a:pt x="1064107" y="4532350"/>
                </a:lnTo>
                <a:lnTo>
                  <a:pt x="1064564" y="4482795"/>
                </a:lnTo>
                <a:lnTo>
                  <a:pt x="1068501" y="4234916"/>
                </a:lnTo>
                <a:lnTo>
                  <a:pt x="1069060" y="4185348"/>
                </a:lnTo>
                <a:lnTo>
                  <a:pt x="1069365" y="4135767"/>
                </a:lnTo>
                <a:lnTo>
                  <a:pt x="1069327" y="4086199"/>
                </a:lnTo>
                <a:lnTo>
                  <a:pt x="1068882" y="4036644"/>
                </a:lnTo>
                <a:lnTo>
                  <a:pt x="1067930" y="3987088"/>
                </a:lnTo>
                <a:lnTo>
                  <a:pt x="1065555" y="3890518"/>
                </a:lnTo>
                <a:lnTo>
                  <a:pt x="1064564" y="3842347"/>
                </a:lnTo>
                <a:lnTo>
                  <a:pt x="1063853" y="3794201"/>
                </a:lnTo>
                <a:lnTo>
                  <a:pt x="1063586" y="3746055"/>
                </a:lnTo>
                <a:lnTo>
                  <a:pt x="1063866" y="3697871"/>
                </a:lnTo>
                <a:lnTo>
                  <a:pt x="1064831" y="3649624"/>
                </a:lnTo>
                <a:lnTo>
                  <a:pt x="1068628" y="3551605"/>
                </a:lnTo>
                <a:lnTo>
                  <a:pt x="1070203" y="3502114"/>
                </a:lnTo>
                <a:lnTo>
                  <a:pt x="1074242" y="3354336"/>
                </a:lnTo>
                <a:lnTo>
                  <a:pt x="1077772" y="3255353"/>
                </a:lnTo>
                <a:lnTo>
                  <a:pt x="1079233" y="3205632"/>
                </a:lnTo>
                <a:lnTo>
                  <a:pt x="1084021" y="3007842"/>
                </a:lnTo>
                <a:lnTo>
                  <a:pt x="1085570" y="2955734"/>
                </a:lnTo>
                <a:lnTo>
                  <a:pt x="1089317" y="2851759"/>
                </a:lnTo>
                <a:lnTo>
                  <a:pt x="1093736" y="2748038"/>
                </a:lnTo>
                <a:lnTo>
                  <a:pt x="1101293" y="2592806"/>
                </a:lnTo>
                <a:lnTo>
                  <a:pt x="1116025" y="2310587"/>
                </a:lnTo>
                <a:lnTo>
                  <a:pt x="1117434" y="2309977"/>
                </a:lnTo>
                <a:lnTo>
                  <a:pt x="1139545" y="2297696"/>
                </a:lnTo>
                <a:lnTo>
                  <a:pt x="1183957" y="2265616"/>
                </a:lnTo>
                <a:lnTo>
                  <a:pt x="1245082" y="2217166"/>
                </a:lnTo>
                <a:lnTo>
                  <a:pt x="1279169" y="2186902"/>
                </a:lnTo>
                <a:lnTo>
                  <a:pt x="1310233" y="2155304"/>
                </a:lnTo>
                <a:lnTo>
                  <a:pt x="1339151" y="2120836"/>
                </a:lnTo>
                <a:lnTo>
                  <a:pt x="1366824" y="2081961"/>
                </a:lnTo>
                <a:lnTo>
                  <a:pt x="1394155" y="2037156"/>
                </a:lnTo>
                <a:lnTo>
                  <a:pt x="1415884" y="1999399"/>
                </a:lnTo>
                <a:lnTo>
                  <a:pt x="1447888" y="1937715"/>
                </a:lnTo>
                <a:lnTo>
                  <a:pt x="1459103" y="1916658"/>
                </a:lnTo>
                <a:lnTo>
                  <a:pt x="1475994" y="1877339"/>
                </a:lnTo>
                <a:lnTo>
                  <a:pt x="1485823" y="1820252"/>
                </a:lnTo>
                <a:lnTo>
                  <a:pt x="1491564" y="1760435"/>
                </a:lnTo>
                <a:lnTo>
                  <a:pt x="1495691" y="1711845"/>
                </a:lnTo>
                <a:lnTo>
                  <a:pt x="1498536" y="1661706"/>
                </a:lnTo>
                <a:lnTo>
                  <a:pt x="1500225" y="1610525"/>
                </a:lnTo>
                <a:lnTo>
                  <a:pt x="1500911" y="1558798"/>
                </a:lnTo>
                <a:close/>
              </a:path>
            </a:pathLst>
          </a:custGeom>
          <a:solidFill>
            <a:srgbClr val="FFD1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518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5">
            <a:extLst>
              <a:ext uri="{FF2B5EF4-FFF2-40B4-BE49-F238E27FC236}">
                <a16:creationId xmlns:a16="http://schemas.microsoft.com/office/drawing/2014/main" id="{785E66F1-9D9F-985C-0764-7F6F256ADC9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925286"/>
            <a:ext cx="3906838" cy="5943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384" y="225922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Решения для всех каналов HoReCa</a:t>
            </a:r>
          </a:p>
        </p:txBody>
      </p:sp>
      <p:pic>
        <p:nvPicPr>
          <p:cNvPr id="6" name="Picture 83" descr="Unilever-Commercial-Hotels">
            <a:extLst>
              <a:ext uri="{FF2B5EF4-FFF2-40B4-BE49-F238E27FC236}">
                <a16:creationId xmlns:a16="http://schemas.microsoft.com/office/drawing/2014/main" id="{1A54C916-E709-4C90-8FF8-B9DA0910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4" y="1967459"/>
            <a:ext cx="249002" cy="2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Unilever-Social-Canteens">
            <a:extLst>
              <a:ext uri="{FF2B5EF4-FFF2-40B4-BE49-F238E27FC236}">
                <a16:creationId xmlns:a16="http://schemas.microsoft.com/office/drawing/2014/main" id="{08A96C19-8D93-357C-2888-AD3341DB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4" y="2450436"/>
            <a:ext cx="249001" cy="2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2" descr="Unilever-Commercial-Restaurants">
            <a:extLst>
              <a:ext uri="{FF2B5EF4-FFF2-40B4-BE49-F238E27FC236}">
                <a16:creationId xmlns:a16="http://schemas.microsoft.com/office/drawing/2014/main" id="{C119EDA6-34D3-31D8-E26E-0186D684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3" y="2975425"/>
            <a:ext cx="249001" cy="2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0" descr="Unilever-Commercial-QSR">
            <a:extLst>
              <a:ext uri="{FF2B5EF4-FFF2-40B4-BE49-F238E27FC236}">
                <a16:creationId xmlns:a16="http://schemas.microsoft.com/office/drawing/2014/main" id="{0F9F4C13-9D01-2C1E-663E-69AC2AF0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3" y="3535500"/>
            <a:ext cx="244201" cy="2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Unilever-Commercial-Travel">
            <a:extLst>
              <a:ext uri="{FF2B5EF4-FFF2-40B4-BE49-F238E27FC236}">
                <a16:creationId xmlns:a16="http://schemas.microsoft.com/office/drawing/2014/main" id="{91B4E8A4-F086-F496-C99C-2769B6AE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3" y="4097273"/>
            <a:ext cx="249002" cy="2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8" descr="Unilever-Commercial-takeaway">
            <a:extLst>
              <a:ext uri="{FF2B5EF4-FFF2-40B4-BE49-F238E27FC236}">
                <a16:creationId xmlns:a16="http://schemas.microsoft.com/office/drawing/2014/main" id="{79F1FF01-C45C-5634-6DAE-7F38A9B2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2" y="4615764"/>
            <a:ext cx="244201" cy="24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5" descr="Unilever-Commercial-Bars &amp; pubs 2">
            <a:extLst>
              <a:ext uri="{FF2B5EF4-FFF2-40B4-BE49-F238E27FC236}">
                <a16:creationId xmlns:a16="http://schemas.microsoft.com/office/drawing/2014/main" id="{298DA2EC-3A1B-0840-3664-DEB49D85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02" y="5138060"/>
            <a:ext cx="254442" cy="25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57465E6C-944C-13D9-C3E5-F3E2BB63FA03}"/>
              </a:ext>
            </a:extLst>
          </p:cNvPr>
          <p:cNvSpPr txBox="1"/>
          <p:nvPr/>
        </p:nvSpPr>
        <p:spPr>
          <a:xfrm>
            <a:off x="647255" y="1967459"/>
            <a:ext cx="5154186" cy="354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lang="ru-RU" sz="2400" spc="-20" dirty="0">
                <a:solidFill>
                  <a:srgbClr val="3C4542"/>
                </a:solidFill>
                <a:cs typeface="Tahoma"/>
              </a:rPr>
              <a:t>Отель</a:t>
            </a: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endParaRPr lang="ru-RU" sz="2400" spc="-20" dirty="0">
              <a:solidFill>
                <a:srgbClr val="3C4542"/>
              </a:solidFill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lang="ru-RU" sz="2400" spc="-20" dirty="0">
                <a:solidFill>
                  <a:srgbClr val="3C4542"/>
                </a:solidFill>
                <a:cs typeface="Tahoma"/>
              </a:rPr>
              <a:t>Столовая</a:t>
            </a: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endParaRPr lang="ru-RU" sz="2400" spc="-20" dirty="0">
              <a:solidFill>
                <a:srgbClr val="3C4542"/>
              </a:solidFill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lang="ru-RU" sz="2400" spc="-20" dirty="0">
                <a:solidFill>
                  <a:srgbClr val="3C4542"/>
                </a:solidFill>
                <a:cs typeface="Tahoma"/>
              </a:rPr>
              <a:t>Ресторан</a:t>
            </a: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endParaRPr lang="ru-RU" sz="2400" spc="-20" dirty="0">
              <a:solidFill>
                <a:srgbClr val="3C4542"/>
              </a:solidFill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lang="ru-RU" sz="2400" spc="-20" dirty="0">
                <a:solidFill>
                  <a:srgbClr val="3C4542"/>
                </a:solidFill>
                <a:cs typeface="Tahoma"/>
              </a:rPr>
              <a:t>Ресторан быстрого питания</a:t>
            </a: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endParaRPr lang="ru-RU" sz="2400" spc="-20" dirty="0">
              <a:solidFill>
                <a:srgbClr val="3C4542"/>
              </a:solidFill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lang="ru-RU" sz="2400" spc="-20" dirty="0">
                <a:solidFill>
                  <a:srgbClr val="3C4542"/>
                </a:solidFill>
                <a:cs typeface="Tahoma"/>
              </a:rPr>
              <a:t>Бортовое питание</a:t>
            </a: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endParaRPr lang="ru-RU" sz="2400" spc="-20" dirty="0">
              <a:solidFill>
                <a:srgbClr val="3C4542"/>
              </a:solidFill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lang="ru-RU" sz="2400" spc="-20" dirty="0">
                <a:solidFill>
                  <a:srgbClr val="3C4542"/>
                </a:solidFill>
                <a:cs typeface="Tahoma"/>
              </a:rPr>
              <a:t>Кулинария / еда на вынос</a:t>
            </a: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endParaRPr lang="ru-RU" sz="2400" spc="-20" dirty="0">
              <a:solidFill>
                <a:srgbClr val="3C4542"/>
              </a:solidFill>
              <a:cs typeface="Tahoma"/>
            </a:endParaRP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lang="ru-RU" sz="2400" spc="-20" dirty="0">
                <a:solidFill>
                  <a:srgbClr val="3C4542"/>
                </a:solidFill>
                <a:cs typeface="Tahoma"/>
              </a:rPr>
              <a:t>Бары /</a:t>
            </a:r>
            <a:r>
              <a:rPr lang="en-US" sz="2400" spc="-20" dirty="0">
                <a:solidFill>
                  <a:srgbClr val="3C4542"/>
                </a:solidFill>
                <a:cs typeface="Tahoma"/>
              </a:rPr>
              <a:t> </a:t>
            </a:r>
            <a:r>
              <a:rPr lang="ru-RU" sz="2400" spc="-20" dirty="0">
                <a:solidFill>
                  <a:srgbClr val="3C4542"/>
                </a:solidFill>
                <a:cs typeface="Tahoma"/>
              </a:rPr>
              <a:t>кафе / развлекательные центры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0BD330B0-6EAC-2958-A91E-0AB1DA2DAE7A}"/>
              </a:ext>
            </a:extLst>
          </p:cNvPr>
          <p:cNvSpPr/>
          <p:nvPr/>
        </p:nvSpPr>
        <p:spPr>
          <a:xfrm>
            <a:off x="5357930" y="5759328"/>
            <a:ext cx="866542" cy="862048"/>
          </a:xfrm>
          <a:custGeom>
            <a:avLst/>
            <a:gdLst/>
            <a:ahLst/>
            <a:cxnLst/>
            <a:rect l="l" t="t" r="r" b="b"/>
            <a:pathLst>
              <a:path w="2070734" h="1962150">
                <a:moveTo>
                  <a:pt x="1166321" y="1959214"/>
                </a:moveTo>
                <a:lnTo>
                  <a:pt x="1163777" y="1961884"/>
                </a:lnTo>
                <a:lnTo>
                  <a:pt x="1164101" y="1962136"/>
                </a:lnTo>
                <a:lnTo>
                  <a:pt x="1164824" y="1961162"/>
                </a:lnTo>
                <a:lnTo>
                  <a:pt x="1166321" y="1959214"/>
                </a:lnTo>
                <a:close/>
              </a:path>
              <a:path w="2070734" h="1962150">
                <a:moveTo>
                  <a:pt x="839357" y="292100"/>
                </a:moveTo>
                <a:lnTo>
                  <a:pt x="159040" y="292100"/>
                </a:lnTo>
                <a:lnTo>
                  <a:pt x="153336" y="304800"/>
                </a:lnTo>
                <a:lnTo>
                  <a:pt x="142820" y="317500"/>
                </a:lnTo>
                <a:lnTo>
                  <a:pt x="133091" y="330200"/>
                </a:lnTo>
                <a:lnTo>
                  <a:pt x="123660" y="355600"/>
                </a:lnTo>
                <a:lnTo>
                  <a:pt x="114039" y="368300"/>
                </a:lnTo>
                <a:lnTo>
                  <a:pt x="100673" y="381000"/>
                </a:lnTo>
                <a:lnTo>
                  <a:pt x="89446" y="406400"/>
                </a:lnTo>
                <a:lnTo>
                  <a:pt x="79463" y="431800"/>
                </a:lnTo>
                <a:lnTo>
                  <a:pt x="69831" y="444500"/>
                </a:lnTo>
                <a:lnTo>
                  <a:pt x="65412" y="457200"/>
                </a:lnTo>
                <a:lnTo>
                  <a:pt x="53658" y="482600"/>
                </a:lnTo>
                <a:lnTo>
                  <a:pt x="49298" y="482600"/>
                </a:lnTo>
                <a:lnTo>
                  <a:pt x="43062" y="508000"/>
                </a:lnTo>
                <a:lnTo>
                  <a:pt x="37014" y="520700"/>
                </a:lnTo>
                <a:lnTo>
                  <a:pt x="31694" y="533400"/>
                </a:lnTo>
                <a:lnTo>
                  <a:pt x="27644" y="558800"/>
                </a:lnTo>
                <a:lnTo>
                  <a:pt x="19185" y="596900"/>
                </a:lnTo>
                <a:lnTo>
                  <a:pt x="11244" y="647700"/>
                </a:lnTo>
                <a:lnTo>
                  <a:pt x="4956" y="698500"/>
                </a:lnTo>
                <a:lnTo>
                  <a:pt x="1456" y="749300"/>
                </a:lnTo>
                <a:lnTo>
                  <a:pt x="1113" y="800100"/>
                </a:lnTo>
                <a:lnTo>
                  <a:pt x="989" y="812800"/>
                </a:lnTo>
                <a:lnTo>
                  <a:pt x="451" y="838200"/>
                </a:lnTo>
                <a:lnTo>
                  <a:pt x="0" y="850900"/>
                </a:lnTo>
                <a:lnTo>
                  <a:pt x="11" y="876300"/>
                </a:lnTo>
                <a:lnTo>
                  <a:pt x="1069" y="901700"/>
                </a:lnTo>
                <a:lnTo>
                  <a:pt x="2937" y="927100"/>
                </a:lnTo>
                <a:lnTo>
                  <a:pt x="5069" y="952500"/>
                </a:lnTo>
                <a:lnTo>
                  <a:pt x="6922" y="990600"/>
                </a:lnTo>
                <a:lnTo>
                  <a:pt x="8609" y="1003300"/>
                </a:lnTo>
                <a:lnTo>
                  <a:pt x="11342" y="1016000"/>
                </a:lnTo>
                <a:lnTo>
                  <a:pt x="14524" y="1041400"/>
                </a:lnTo>
                <a:lnTo>
                  <a:pt x="17560" y="1054100"/>
                </a:lnTo>
                <a:lnTo>
                  <a:pt x="19173" y="1054100"/>
                </a:lnTo>
                <a:lnTo>
                  <a:pt x="53231" y="1079500"/>
                </a:lnTo>
                <a:lnTo>
                  <a:pt x="88834" y="1117600"/>
                </a:lnTo>
                <a:lnTo>
                  <a:pt x="125622" y="1143000"/>
                </a:lnTo>
                <a:lnTo>
                  <a:pt x="199018" y="1206500"/>
                </a:lnTo>
                <a:lnTo>
                  <a:pt x="306662" y="1282700"/>
                </a:lnTo>
                <a:lnTo>
                  <a:pt x="348160" y="1320800"/>
                </a:lnTo>
                <a:lnTo>
                  <a:pt x="389899" y="1346200"/>
                </a:lnTo>
                <a:lnTo>
                  <a:pt x="431680" y="1384300"/>
                </a:lnTo>
                <a:lnTo>
                  <a:pt x="473306" y="1409700"/>
                </a:lnTo>
                <a:lnTo>
                  <a:pt x="514578" y="1447800"/>
                </a:lnTo>
                <a:lnTo>
                  <a:pt x="555299" y="1473200"/>
                </a:lnTo>
                <a:lnTo>
                  <a:pt x="595271" y="1511300"/>
                </a:lnTo>
                <a:lnTo>
                  <a:pt x="634257" y="1536700"/>
                </a:lnTo>
                <a:lnTo>
                  <a:pt x="750594" y="1638300"/>
                </a:lnTo>
                <a:lnTo>
                  <a:pt x="789252" y="1663700"/>
                </a:lnTo>
                <a:lnTo>
                  <a:pt x="827892" y="1701800"/>
                </a:lnTo>
                <a:lnTo>
                  <a:pt x="866540" y="1727200"/>
                </a:lnTo>
                <a:lnTo>
                  <a:pt x="905221" y="1765300"/>
                </a:lnTo>
                <a:lnTo>
                  <a:pt x="943961" y="1790700"/>
                </a:lnTo>
                <a:lnTo>
                  <a:pt x="982785" y="1828800"/>
                </a:lnTo>
                <a:lnTo>
                  <a:pt x="1021720" y="1854200"/>
                </a:lnTo>
                <a:lnTo>
                  <a:pt x="1060791" y="1892300"/>
                </a:lnTo>
                <a:lnTo>
                  <a:pt x="1139443" y="1943100"/>
                </a:lnTo>
                <a:lnTo>
                  <a:pt x="1145835" y="1943100"/>
                </a:lnTo>
                <a:lnTo>
                  <a:pt x="1161060" y="1930400"/>
                </a:lnTo>
                <a:lnTo>
                  <a:pt x="1183943" y="1905000"/>
                </a:lnTo>
                <a:lnTo>
                  <a:pt x="1213306" y="1866900"/>
                </a:lnTo>
                <a:lnTo>
                  <a:pt x="1247975" y="1828800"/>
                </a:lnTo>
                <a:lnTo>
                  <a:pt x="1286772" y="1778000"/>
                </a:lnTo>
                <a:lnTo>
                  <a:pt x="1328523" y="1727200"/>
                </a:lnTo>
                <a:lnTo>
                  <a:pt x="1372052" y="1676400"/>
                </a:lnTo>
                <a:lnTo>
                  <a:pt x="1416181" y="1625600"/>
                </a:lnTo>
                <a:lnTo>
                  <a:pt x="1459737" y="1574800"/>
                </a:lnTo>
                <a:lnTo>
                  <a:pt x="1501542" y="1524000"/>
                </a:lnTo>
                <a:lnTo>
                  <a:pt x="1540420" y="1473200"/>
                </a:lnTo>
                <a:lnTo>
                  <a:pt x="1575197" y="1422400"/>
                </a:lnTo>
                <a:lnTo>
                  <a:pt x="1604695" y="1384300"/>
                </a:lnTo>
                <a:lnTo>
                  <a:pt x="1633017" y="1346200"/>
                </a:lnTo>
                <a:lnTo>
                  <a:pt x="1661663" y="1308100"/>
                </a:lnTo>
                <a:lnTo>
                  <a:pt x="1719715" y="1231900"/>
                </a:lnTo>
                <a:lnTo>
                  <a:pt x="1749019" y="1181100"/>
                </a:lnTo>
                <a:lnTo>
                  <a:pt x="1896225" y="990600"/>
                </a:lnTo>
                <a:lnTo>
                  <a:pt x="1925440" y="952500"/>
                </a:lnTo>
                <a:lnTo>
                  <a:pt x="1938539" y="927100"/>
                </a:lnTo>
                <a:lnTo>
                  <a:pt x="1953074" y="914400"/>
                </a:lnTo>
                <a:lnTo>
                  <a:pt x="1968104" y="889000"/>
                </a:lnTo>
                <a:lnTo>
                  <a:pt x="1982694" y="876300"/>
                </a:lnTo>
                <a:lnTo>
                  <a:pt x="1988904" y="863600"/>
                </a:lnTo>
                <a:lnTo>
                  <a:pt x="1994876" y="850900"/>
                </a:lnTo>
                <a:lnTo>
                  <a:pt x="2000963" y="850900"/>
                </a:lnTo>
                <a:lnTo>
                  <a:pt x="2007521" y="838200"/>
                </a:lnTo>
                <a:lnTo>
                  <a:pt x="2016111" y="825500"/>
                </a:lnTo>
                <a:lnTo>
                  <a:pt x="2024478" y="812800"/>
                </a:lnTo>
                <a:lnTo>
                  <a:pt x="2031802" y="812800"/>
                </a:lnTo>
                <a:lnTo>
                  <a:pt x="2037258" y="800100"/>
                </a:lnTo>
                <a:lnTo>
                  <a:pt x="2043235" y="787400"/>
                </a:lnTo>
                <a:lnTo>
                  <a:pt x="2047757" y="762000"/>
                </a:lnTo>
                <a:lnTo>
                  <a:pt x="2051652" y="749300"/>
                </a:lnTo>
                <a:lnTo>
                  <a:pt x="2055750" y="736600"/>
                </a:lnTo>
                <a:lnTo>
                  <a:pt x="2060299" y="711200"/>
                </a:lnTo>
                <a:lnTo>
                  <a:pt x="2064897" y="698500"/>
                </a:lnTo>
                <a:lnTo>
                  <a:pt x="2068391" y="685800"/>
                </a:lnTo>
                <a:lnTo>
                  <a:pt x="2069624" y="673100"/>
                </a:lnTo>
                <a:lnTo>
                  <a:pt x="2070116" y="673100"/>
                </a:lnTo>
                <a:lnTo>
                  <a:pt x="2069697" y="660400"/>
                </a:lnTo>
                <a:lnTo>
                  <a:pt x="2069268" y="660400"/>
                </a:lnTo>
                <a:lnTo>
                  <a:pt x="2062549" y="635000"/>
                </a:lnTo>
                <a:lnTo>
                  <a:pt x="2055975" y="596900"/>
                </a:lnTo>
                <a:lnTo>
                  <a:pt x="2051451" y="571500"/>
                </a:lnTo>
                <a:lnTo>
                  <a:pt x="1030870" y="571500"/>
                </a:lnTo>
                <a:lnTo>
                  <a:pt x="1018691" y="546100"/>
                </a:lnTo>
                <a:lnTo>
                  <a:pt x="1006122" y="520700"/>
                </a:lnTo>
                <a:lnTo>
                  <a:pt x="993136" y="495300"/>
                </a:lnTo>
                <a:lnTo>
                  <a:pt x="979709" y="469900"/>
                </a:lnTo>
                <a:lnTo>
                  <a:pt x="965666" y="457200"/>
                </a:lnTo>
                <a:lnTo>
                  <a:pt x="950905" y="431800"/>
                </a:lnTo>
                <a:lnTo>
                  <a:pt x="935675" y="406400"/>
                </a:lnTo>
                <a:lnTo>
                  <a:pt x="920224" y="393700"/>
                </a:lnTo>
                <a:lnTo>
                  <a:pt x="904194" y="368300"/>
                </a:lnTo>
                <a:lnTo>
                  <a:pt x="887753" y="355600"/>
                </a:lnTo>
                <a:lnTo>
                  <a:pt x="870901" y="330200"/>
                </a:lnTo>
                <a:lnTo>
                  <a:pt x="853640" y="317500"/>
                </a:lnTo>
                <a:lnTo>
                  <a:pt x="850687" y="304800"/>
                </a:lnTo>
                <a:lnTo>
                  <a:pt x="841776" y="304800"/>
                </a:lnTo>
                <a:lnTo>
                  <a:pt x="839357" y="292100"/>
                </a:lnTo>
                <a:close/>
              </a:path>
              <a:path w="2070734" h="1962150">
                <a:moveTo>
                  <a:pt x="1600057" y="12700"/>
                </a:moveTo>
                <a:lnTo>
                  <a:pt x="1398230" y="12700"/>
                </a:lnTo>
                <a:lnTo>
                  <a:pt x="1349402" y="25400"/>
                </a:lnTo>
                <a:lnTo>
                  <a:pt x="1304073" y="50800"/>
                </a:lnTo>
                <a:lnTo>
                  <a:pt x="1262729" y="63500"/>
                </a:lnTo>
                <a:lnTo>
                  <a:pt x="1225854" y="88900"/>
                </a:lnTo>
                <a:lnTo>
                  <a:pt x="1193933" y="114300"/>
                </a:lnTo>
                <a:lnTo>
                  <a:pt x="1189055" y="127000"/>
                </a:lnTo>
                <a:lnTo>
                  <a:pt x="1184501" y="127000"/>
                </a:lnTo>
                <a:lnTo>
                  <a:pt x="1175494" y="139700"/>
                </a:lnTo>
                <a:lnTo>
                  <a:pt x="1166336" y="152400"/>
                </a:lnTo>
                <a:lnTo>
                  <a:pt x="1157254" y="152400"/>
                </a:lnTo>
                <a:lnTo>
                  <a:pt x="1148571" y="165100"/>
                </a:lnTo>
                <a:lnTo>
                  <a:pt x="1126001" y="203200"/>
                </a:lnTo>
                <a:lnTo>
                  <a:pt x="1093300" y="266700"/>
                </a:lnTo>
                <a:lnTo>
                  <a:pt x="1076344" y="304800"/>
                </a:lnTo>
                <a:lnTo>
                  <a:pt x="1061906" y="342900"/>
                </a:lnTo>
                <a:lnTo>
                  <a:pt x="1050482" y="381000"/>
                </a:lnTo>
                <a:lnTo>
                  <a:pt x="1043528" y="419100"/>
                </a:lnTo>
                <a:lnTo>
                  <a:pt x="1040400" y="431800"/>
                </a:lnTo>
                <a:lnTo>
                  <a:pt x="1038011" y="444500"/>
                </a:lnTo>
                <a:lnTo>
                  <a:pt x="1034653" y="469900"/>
                </a:lnTo>
                <a:lnTo>
                  <a:pt x="1032717" y="508000"/>
                </a:lnTo>
                <a:lnTo>
                  <a:pt x="1031996" y="546100"/>
                </a:lnTo>
                <a:lnTo>
                  <a:pt x="1032284" y="571500"/>
                </a:lnTo>
                <a:lnTo>
                  <a:pt x="2051451" y="571500"/>
                </a:lnTo>
                <a:lnTo>
                  <a:pt x="2049189" y="558800"/>
                </a:lnTo>
                <a:lnTo>
                  <a:pt x="2041834" y="533400"/>
                </a:lnTo>
                <a:lnTo>
                  <a:pt x="2033679" y="495300"/>
                </a:lnTo>
                <a:lnTo>
                  <a:pt x="2024642" y="457200"/>
                </a:lnTo>
                <a:lnTo>
                  <a:pt x="2014680" y="431800"/>
                </a:lnTo>
                <a:lnTo>
                  <a:pt x="2003751" y="393700"/>
                </a:lnTo>
                <a:lnTo>
                  <a:pt x="1985051" y="355600"/>
                </a:lnTo>
                <a:lnTo>
                  <a:pt x="1963455" y="317500"/>
                </a:lnTo>
                <a:lnTo>
                  <a:pt x="1939647" y="279400"/>
                </a:lnTo>
                <a:lnTo>
                  <a:pt x="1897490" y="215900"/>
                </a:lnTo>
                <a:lnTo>
                  <a:pt x="1862337" y="177800"/>
                </a:lnTo>
                <a:lnTo>
                  <a:pt x="1843327" y="152400"/>
                </a:lnTo>
                <a:lnTo>
                  <a:pt x="1818383" y="127000"/>
                </a:lnTo>
                <a:lnTo>
                  <a:pt x="1792225" y="101600"/>
                </a:lnTo>
                <a:lnTo>
                  <a:pt x="1764192" y="88900"/>
                </a:lnTo>
                <a:lnTo>
                  <a:pt x="1733623" y="63500"/>
                </a:lnTo>
                <a:lnTo>
                  <a:pt x="1720964" y="63500"/>
                </a:lnTo>
                <a:lnTo>
                  <a:pt x="1705485" y="50800"/>
                </a:lnTo>
                <a:lnTo>
                  <a:pt x="1689239" y="50800"/>
                </a:lnTo>
                <a:lnTo>
                  <a:pt x="1672657" y="38100"/>
                </a:lnTo>
                <a:lnTo>
                  <a:pt x="1649439" y="38100"/>
                </a:lnTo>
                <a:lnTo>
                  <a:pt x="1642812" y="25400"/>
                </a:lnTo>
                <a:lnTo>
                  <a:pt x="1615132" y="25400"/>
                </a:lnTo>
                <a:lnTo>
                  <a:pt x="1600057" y="12700"/>
                </a:lnTo>
                <a:close/>
              </a:path>
              <a:path w="2070734" h="1962150">
                <a:moveTo>
                  <a:pt x="768731" y="241300"/>
                </a:moveTo>
                <a:lnTo>
                  <a:pt x="221827" y="241300"/>
                </a:lnTo>
                <a:lnTo>
                  <a:pt x="210145" y="254000"/>
                </a:lnTo>
                <a:lnTo>
                  <a:pt x="198870" y="254000"/>
                </a:lnTo>
                <a:lnTo>
                  <a:pt x="188014" y="266700"/>
                </a:lnTo>
                <a:lnTo>
                  <a:pt x="177587" y="279400"/>
                </a:lnTo>
                <a:lnTo>
                  <a:pt x="170882" y="279400"/>
                </a:lnTo>
                <a:lnTo>
                  <a:pt x="164794" y="292100"/>
                </a:lnTo>
                <a:lnTo>
                  <a:pt x="834614" y="292100"/>
                </a:lnTo>
                <a:lnTo>
                  <a:pt x="820470" y="279400"/>
                </a:lnTo>
                <a:lnTo>
                  <a:pt x="806790" y="266700"/>
                </a:lnTo>
                <a:lnTo>
                  <a:pt x="792848" y="266700"/>
                </a:lnTo>
                <a:lnTo>
                  <a:pt x="778731" y="254000"/>
                </a:lnTo>
                <a:lnTo>
                  <a:pt x="768731" y="241300"/>
                </a:lnTo>
                <a:close/>
              </a:path>
              <a:path w="2070734" h="1962150">
                <a:moveTo>
                  <a:pt x="640616" y="165100"/>
                </a:moveTo>
                <a:lnTo>
                  <a:pt x="391240" y="165100"/>
                </a:lnTo>
                <a:lnTo>
                  <a:pt x="369742" y="177800"/>
                </a:lnTo>
                <a:lnTo>
                  <a:pt x="348755" y="177800"/>
                </a:lnTo>
                <a:lnTo>
                  <a:pt x="290373" y="203200"/>
                </a:lnTo>
                <a:lnTo>
                  <a:pt x="238737" y="228600"/>
                </a:lnTo>
                <a:lnTo>
                  <a:pt x="233051" y="241300"/>
                </a:lnTo>
                <a:lnTo>
                  <a:pt x="758683" y="241300"/>
                </a:lnTo>
                <a:lnTo>
                  <a:pt x="738565" y="215900"/>
                </a:lnTo>
                <a:lnTo>
                  <a:pt x="728347" y="215900"/>
                </a:lnTo>
                <a:lnTo>
                  <a:pt x="717931" y="203200"/>
                </a:lnTo>
                <a:lnTo>
                  <a:pt x="707370" y="203200"/>
                </a:lnTo>
                <a:lnTo>
                  <a:pt x="689645" y="190500"/>
                </a:lnTo>
                <a:lnTo>
                  <a:pt x="674535" y="190500"/>
                </a:lnTo>
                <a:lnTo>
                  <a:pt x="657898" y="177800"/>
                </a:lnTo>
                <a:lnTo>
                  <a:pt x="640616" y="165100"/>
                </a:lnTo>
                <a:close/>
              </a:path>
              <a:path w="2070734" h="1962150">
                <a:moveTo>
                  <a:pt x="602401" y="152400"/>
                </a:moveTo>
                <a:lnTo>
                  <a:pt x="435014" y="152400"/>
                </a:lnTo>
                <a:lnTo>
                  <a:pt x="413060" y="165100"/>
                </a:lnTo>
                <a:lnTo>
                  <a:pt x="604632" y="165100"/>
                </a:lnTo>
                <a:lnTo>
                  <a:pt x="602401" y="152400"/>
                </a:lnTo>
                <a:close/>
              </a:path>
              <a:path w="2070734" h="1962150">
                <a:moveTo>
                  <a:pt x="1521526" y="0"/>
                </a:moveTo>
                <a:lnTo>
                  <a:pt x="1479119" y="0"/>
                </a:lnTo>
                <a:lnTo>
                  <a:pt x="1434680" y="12700"/>
                </a:lnTo>
                <a:lnTo>
                  <a:pt x="1561855" y="12700"/>
                </a:lnTo>
                <a:lnTo>
                  <a:pt x="1521526" y="0"/>
                </a:lnTo>
                <a:close/>
              </a:path>
            </a:pathLst>
          </a:custGeom>
          <a:solidFill>
            <a:srgbClr val="EA58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34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04" y="287458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spc="-20" dirty="0">
                <a:solidFill>
                  <a:srgbClr val="E7E8E7"/>
                </a:solidFill>
                <a:latin typeface="Trebuchet MS"/>
                <a:cs typeface="Trebuchet MS"/>
              </a:rPr>
              <a:t>Классификация картофеля по качеству</a:t>
            </a:r>
            <a:endParaRPr lang="ru-RU" sz="2400" dirty="0">
              <a:latin typeface="Trebuchet MS"/>
              <a:cs typeface="Trebuchet MS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CE898CE6-2F5D-A845-E631-6FFB2D253B03}"/>
              </a:ext>
            </a:extLst>
          </p:cNvPr>
          <p:cNvSpPr txBox="1"/>
          <p:nvPr/>
        </p:nvSpPr>
        <p:spPr>
          <a:xfrm>
            <a:off x="6005010" y="1453468"/>
            <a:ext cx="3422019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Сухое вещество: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36% - 40%  </a:t>
            </a:r>
          </a:p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Длина: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35%&gt;75mm </a:t>
            </a:r>
            <a:r>
              <a:rPr lang="ru-RU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/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 15%&lt;50 mm </a:t>
            </a:r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Дефекты: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42-67 total/ bag</a:t>
            </a:r>
          </a:p>
          <a:p>
            <a:pPr marL="12700" marR="131445">
              <a:lnSpc>
                <a:spcPct val="100000"/>
              </a:lnSpc>
              <a:spcBef>
                <a:spcPts val="95"/>
              </a:spcBef>
            </a:pPr>
            <a:endParaRPr sz="1400" dirty="0">
              <a:solidFill>
                <a:srgbClr val="3C4542"/>
              </a:solidFill>
              <a:latin typeface="Trebuchet MS"/>
              <a:cs typeface="Trebuchet MS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BB9C1521-2D18-F83C-ACBD-781F8233F3B1}"/>
              </a:ext>
            </a:extLst>
          </p:cNvPr>
          <p:cNvSpPr txBox="1"/>
          <p:nvPr/>
        </p:nvSpPr>
        <p:spPr>
          <a:xfrm>
            <a:off x="6005010" y="2522971"/>
            <a:ext cx="3504750" cy="9049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Сухое вещество: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38.5-33 %</a:t>
            </a:r>
          </a:p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Длина: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35%&gt;75mm &amp; 15%&lt;50mm </a:t>
            </a:r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Дефекты: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13-23 total/kg</a:t>
            </a:r>
          </a:p>
          <a:p>
            <a:pPr marL="12700">
              <a:lnSpc>
                <a:spcPts val="1980"/>
              </a:lnSpc>
              <a:spcBef>
                <a:spcPts val="95"/>
              </a:spcBef>
            </a:pPr>
            <a:endParaRPr sz="1400" dirty="0">
              <a:solidFill>
                <a:srgbClr val="3C4542"/>
              </a:solidFill>
              <a:latin typeface="Trebuchet MS"/>
              <a:cs typeface="Trebuchet M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C4D36998-B4CE-255A-FC10-6D3A4B99D523}"/>
              </a:ext>
            </a:extLst>
          </p:cNvPr>
          <p:cNvSpPr txBox="1"/>
          <p:nvPr/>
        </p:nvSpPr>
        <p:spPr>
          <a:xfrm>
            <a:off x="6005010" y="3484528"/>
            <a:ext cx="3693028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Сухое вещество: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31-29% </a:t>
            </a:r>
          </a:p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Длина: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20%&gt;75mm </a:t>
            </a:r>
            <a:r>
              <a:rPr lang="ru-RU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/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 25%&lt;50mm </a:t>
            </a:r>
          </a:p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Дефекты: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25-23 total/kg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1400" dirty="0">
              <a:solidFill>
                <a:srgbClr val="3C4542"/>
              </a:solidFill>
              <a:latin typeface="Trebuchet MS"/>
              <a:cs typeface="Trebuchet MS"/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4C868DCB-124D-5324-621F-B91BC92DAE23}"/>
              </a:ext>
            </a:extLst>
          </p:cNvPr>
          <p:cNvSpPr txBox="1"/>
          <p:nvPr/>
        </p:nvSpPr>
        <p:spPr>
          <a:xfrm>
            <a:off x="6005010" y="4479496"/>
            <a:ext cx="2785837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Сухое вещество: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31-27 %  </a:t>
            </a:r>
            <a:endParaRPr lang="ru-RU" altLang="ru-RU" sz="1400" dirty="0">
              <a:solidFill>
                <a:srgbClr val="3C4542"/>
              </a:solidFill>
              <a:latin typeface="Arial" panose="020B0604020202020204" pitchFamily="34" charset="0"/>
            </a:endParaRPr>
          </a:p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Длина:</a:t>
            </a:r>
            <a:r>
              <a:rPr lang="nl-NL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15%&gt;75mm </a:t>
            </a:r>
            <a:r>
              <a:rPr lang="ru-RU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/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 35%&lt;50mm (</a:t>
            </a:r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Дефекты: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32-30 total/kg</a:t>
            </a:r>
          </a:p>
          <a:p>
            <a:pPr marL="12700" marR="532765">
              <a:lnSpc>
                <a:spcPct val="100000"/>
              </a:lnSpc>
              <a:spcBef>
                <a:spcPts val="95"/>
              </a:spcBef>
            </a:pPr>
            <a:endParaRPr sz="1400" dirty="0">
              <a:solidFill>
                <a:srgbClr val="3C4542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86FE0D2-C422-6515-F5E0-A75EFA681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659406"/>
              </p:ext>
            </p:extLst>
          </p:nvPr>
        </p:nvGraphicFramePr>
        <p:xfrm>
          <a:off x="119175" y="1487241"/>
          <a:ext cx="54673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11">
            <a:extLst>
              <a:ext uri="{FF2B5EF4-FFF2-40B4-BE49-F238E27FC236}">
                <a16:creationId xmlns:a16="http://schemas.microsoft.com/office/drawing/2014/main" id="{D9789673-FFE2-A7B7-EF2C-3AABE01B4C17}"/>
              </a:ext>
            </a:extLst>
          </p:cNvPr>
          <p:cNvSpPr/>
          <p:nvPr/>
        </p:nvSpPr>
        <p:spPr>
          <a:xfrm>
            <a:off x="5233097" y="1045281"/>
            <a:ext cx="677922" cy="5455920"/>
          </a:xfrm>
          <a:custGeom>
            <a:avLst/>
            <a:gdLst/>
            <a:ahLst/>
            <a:cxnLst/>
            <a:rect l="l" t="t" r="r" b="b"/>
            <a:pathLst>
              <a:path w="918210" h="6044565">
                <a:moveTo>
                  <a:pt x="918121" y="2002726"/>
                </a:moveTo>
                <a:lnTo>
                  <a:pt x="916965" y="2002929"/>
                </a:lnTo>
                <a:lnTo>
                  <a:pt x="890092" y="1990051"/>
                </a:lnTo>
                <a:lnTo>
                  <a:pt x="756272" y="1928190"/>
                </a:lnTo>
                <a:lnTo>
                  <a:pt x="728941" y="1916036"/>
                </a:lnTo>
                <a:lnTo>
                  <a:pt x="715073" y="1910321"/>
                </a:lnTo>
                <a:lnTo>
                  <a:pt x="700989" y="1905038"/>
                </a:lnTo>
                <a:lnTo>
                  <a:pt x="701814" y="1969389"/>
                </a:lnTo>
                <a:lnTo>
                  <a:pt x="632028" y="1968055"/>
                </a:lnTo>
                <a:lnTo>
                  <a:pt x="554202" y="1968449"/>
                </a:lnTo>
                <a:lnTo>
                  <a:pt x="497814" y="1966734"/>
                </a:lnTo>
                <a:lnTo>
                  <a:pt x="469417" y="1966315"/>
                </a:lnTo>
                <a:lnTo>
                  <a:pt x="431063" y="1965858"/>
                </a:lnTo>
                <a:lnTo>
                  <a:pt x="397510" y="1871878"/>
                </a:lnTo>
                <a:lnTo>
                  <a:pt x="394398" y="1600517"/>
                </a:lnTo>
                <a:lnTo>
                  <a:pt x="393522" y="1446085"/>
                </a:lnTo>
                <a:lnTo>
                  <a:pt x="393560" y="933361"/>
                </a:lnTo>
                <a:lnTo>
                  <a:pt x="393687" y="902055"/>
                </a:lnTo>
                <a:lnTo>
                  <a:pt x="418541" y="901128"/>
                </a:lnTo>
                <a:lnTo>
                  <a:pt x="451027" y="901382"/>
                </a:lnTo>
                <a:lnTo>
                  <a:pt x="463270" y="901344"/>
                </a:lnTo>
                <a:lnTo>
                  <a:pt x="494042" y="899782"/>
                </a:lnTo>
                <a:lnTo>
                  <a:pt x="510413" y="899121"/>
                </a:lnTo>
                <a:lnTo>
                  <a:pt x="526300" y="898969"/>
                </a:lnTo>
                <a:lnTo>
                  <a:pt x="542188" y="899248"/>
                </a:lnTo>
                <a:lnTo>
                  <a:pt x="557644" y="899896"/>
                </a:lnTo>
                <a:lnTo>
                  <a:pt x="588378" y="901865"/>
                </a:lnTo>
                <a:lnTo>
                  <a:pt x="604342" y="902487"/>
                </a:lnTo>
                <a:lnTo>
                  <a:pt x="620471" y="902690"/>
                </a:lnTo>
                <a:lnTo>
                  <a:pt x="652310" y="902385"/>
                </a:lnTo>
                <a:lnTo>
                  <a:pt x="690727" y="903185"/>
                </a:lnTo>
                <a:lnTo>
                  <a:pt x="691070" y="929106"/>
                </a:lnTo>
                <a:lnTo>
                  <a:pt x="690651" y="965809"/>
                </a:lnTo>
                <a:lnTo>
                  <a:pt x="697738" y="961885"/>
                </a:lnTo>
                <a:lnTo>
                  <a:pt x="704608" y="957719"/>
                </a:lnTo>
                <a:lnTo>
                  <a:pt x="718058" y="948893"/>
                </a:lnTo>
                <a:lnTo>
                  <a:pt x="743356" y="932040"/>
                </a:lnTo>
                <a:lnTo>
                  <a:pt x="780884" y="906284"/>
                </a:lnTo>
                <a:lnTo>
                  <a:pt x="793546" y="898042"/>
                </a:lnTo>
                <a:lnTo>
                  <a:pt x="845807" y="865035"/>
                </a:lnTo>
                <a:lnTo>
                  <a:pt x="871410" y="848436"/>
                </a:lnTo>
                <a:lnTo>
                  <a:pt x="896480" y="831519"/>
                </a:lnTo>
                <a:lnTo>
                  <a:pt x="874026" y="813536"/>
                </a:lnTo>
                <a:lnTo>
                  <a:pt x="828903" y="776795"/>
                </a:lnTo>
                <a:lnTo>
                  <a:pt x="805294" y="758532"/>
                </a:lnTo>
                <a:lnTo>
                  <a:pt x="770496" y="731964"/>
                </a:lnTo>
                <a:lnTo>
                  <a:pt x="732180" y="702322"/>
                </a:lnTo>
                <a:lnTo>
                  <a:pt x="728433" y="698715"/>
                </a:lnTo>
                <a:lnTo>
                  <a:pt x="722655" y="694169"/>
                </a:lnTo>
                <a:lnTo>
                  <a:pt x="720293" y="692899"/>
                </a:lnTo>
                <a:lnTo>
                  <a:pt x="716267" y="689533"/>
                </a:lnTo>
                <a:lnTo>
                  <a:pt x="714971" y="687578"/>
                </a:lnTo>
                <a:lnTo>
                  <a:pt x="709409" y="684784"/>
                </a:lnTo>
                <a:lnTo>
                  <a:pt x="704888" y="683768"/>
                </a:lnTo>
                <a:lnTo>
                  <a:pt x="697090" y="681139"/>
                </a:lnTo>
                <a:lnTo>
                  <a:pt x="693381" y="679284"/>
                </a:lnTo>
                <a:lnTo>
                  <a:pt x="689076" y="678992"/>
                </a:lnTo>
                <a:lnTo>
                  <a:pt x="689660" y="714717"/>
                </a:lnTo>
                <a:lnTo>
                  <a:pt x="689864" y="750189"/>
                </a:lnTo>
                <a:lnTo>
                  <a:pt x="689838" y="756869"/>
                </a:lnTo>
                <a:lnTo>
                  <a:pt x="664946" y="757110"/>
                </a:lnTo>
                <a:lnTo>
                  <a:pt x="631723" y="757745"/>
                </a:lnTo>
                <a:lnTo>
                  <a:pt x="599160" y="757910"/>
                </a:lnTo>
                <a:lnTo>
                  <a:pt x="567093" y="757008"/>
                </a:lnTo>
                <a:lnTo>
                  <a:pt x="536028" y="755434"/>
                </a:lnTo>
                <a:lnTo>
                  <a:pt x="506539" y="753541"/>
                </a:lnTo>
                <a:lnTo>
                  <a:pt x="498563" y="753427"/>
                </a:lnTo>
                <a:lnTo>
                  <a:pt x="490575" y="753910"/>
                </a:lnTo>
                <a:lnTo>
                  <a:pt x="474497" y="755142"/>
                </a:lnTo>
                <a:lnTo>
                  <a:pt x="432727" y="756450"/>
                </a:lnTo>
                <a:lnTo>
                  <a:pt x="394004" y="757466"/>
                </a:lnTo>
                <a:lnTo>
                  <a:pt x="394004" y="756119"/>
                </a:lnTo>
                <a:lnTo>
                  <a:pt x="393509" y="709764"/>
                </a:lnTo>
                <a:lnTo>
                  <a:pt x="391833" y="616877"/>
                </a:lnTo>
                <a:lnTo>
                  <a:pt x="389648" y="517677"/>
                </a:lnTo>
                <a:lnTo>
                  <a:pt x="386753" y="322935"/>
                </a:lnTo>
                <a:lnTo>
                  <a:pt x="388200" y="322897"/>
                </a:lnTo>
                <a:lnTo>
                  <a:pt x="437807" y="322287"/>
                </a:lnTo>
                <a:lnTo>
                  <a:pt x="487514" y="322033"/>
                </a:lnTo>
                <a:lnTo>
                  <a:pt x="537286" y="322135"/>
                </a:lnTo>
                <a:lnTo>
                  <a:pt x="587057" y="322656"/>
                </a:lnTo>
                <a:lnTo>
                  <a:pt x="586816" y="321043"/>
                </a:lnTo>
                <a:lnTo>
                  <a:pt x="587197" y="318744"/>
                </a:lnTo>
                <a:lnTo>
                  <a:pt x="585635" y="318554"/>
                </a:lnTo>
                <a:lnTo>
                  <a:pt x="556602" y="280873"/>
                </a:lnTo>
                <a:lnTo>
                  <a:pt x="526808" y="243713"/>
                </a:lnTo>
                <a:lnTo>
                  <a:pt x="435991" y="133362"/>
                </a:lnTo>
                <a:lnTo>
                  <a:pt x="406311" y="96253"/>
                </a:lnTo>
                <a:lnTo>
                  <a:pt x="377469" y="58610"/>
                </a:lnTo>
                <a:lnTo>
                  <a:pt x="346062" y="14998"/>
                </a:lnTo>
                <a:lnTo>
                  <a:pt x="342099" y="9791"/>
                </a:lnTo>
                <a:lnTo>
                  <a:pt x="337896" y="4762"/>
                </a:lnTo>
                <a:lnTo>
                  <a:pt x="333438" y="0"/>
                </a:lnTo>
                <a:lnTo>
                  <a:pt x="304774" y="25171"/>
                </a:lnTo>
                <a:lnTo>
                  <a:pt x="272935" y="55600"/>
                </a:lnTo>
                <a:lnTo>
                  <a:pt x="247078" y="81229"/>
                </a:lnTo>
                <a:lnTo>
                  <a:pt x="236423" y="91998"/>
                </a:lnTo>
                <a:lnTo>
                  <a:pt x="201637" y="124104"/>
                </a:lnTo>
                <a:lnTo>
                  <a:pt x="196329" y="129540"/>
                </a:lnTo>
                <a:lnTo>
                  <a:pt x="191376" y="136563"/>
                </a:lnTo>
                <a:lnTo>
                  <a:pt x="185191" y="140360"/>
                </a:lnTo>
                <a:lnTo>
                  <a:pt x="134950" y="187261"/>
                </a:lnTo>
                <a:lnTo>
                  <a:pt x="91579" y="230682"/>
                </a:lnTo>
                <a:lnTo>
                  <a:pt x="5816" y="325920"/>
                </a:lnTo>
                <a:lnTo>
                  <a:pt x="0" y="330708"/>
                </a:lnTo>
                <a:lnTo>
                  <a:pt x="177" y="336321"/>
                </a:lnTo>
                <a:lnTo>
                  <a:pt x="95097" y="331952"/>
                </a:lnTo>
                <a:lnTo>
                  <a:pt x="181470" y="328498"/>
                </a:lnTo>
                <a:lnTo>
                  <a:pt x="181381" y="400316"/>
                </a:lnTo>
                <a:lnTo>
                  <a:pt x="186829" y="1637157"/>
                </a:lnTo>
                <a:lnTo>
                  <a:pt x="186918" y="1688477"/>
                </a:lnTo>
                <a:lnTo>
                  <a:pt x="187172" y="1711794"/>
                </a:lnTo>
                <a:lnTo>
                  <a:pt x="190461" y="1827733"/>
                </a:lnTo>
                <a:lnTo>
                  <a:pt x="199974" y="2072119"/>
                </a:lnTo>
                <a:lnTo>
                  <a:pt x="206476" y="2229662"/>
                </a:lnTo>
                <a:lnTo>
                  <a:pt x="210324" y="2334818"/>
                </a:lnTo>
                <a:lnTo>
                  <a:pt x="211975" y="2374315"/>
                </a:lnTo>
                <a:lnTo>
                  <a:pt x="213956" y="2414308"/>
                </a:lnTo>
                <a:lnTo>
                  <a:pt x="215620" y="2453246"/>
                </a:lnTo>
                <a:lnTo>
                  <a:pt x="216293" y="2489593"/>
                </a:lnTo>
                <a:lnTo>
                  <a:pt x="216293" y="2497759"/>
                </a:lnTo>
                <a:lnTo>
                  <a:pt x="215366" y="2497417"/>
                </a:lnTo>
                <a:lnTo>
                  <a:pt x="217119" y="2505468"/>
                </a:lnTo>
                <a:lnTo>
                  <a:pt x="218516" y="2531516"/>
                </a:lnTo>
                <a:lnTo>
                  <a:pt x="219011" y="2555456"/>
                </a:lnTo>
                <a:lnTo>
                  <a:pt x="219570" y="2603538"/>
                </a:lnTo>
                <a:lnTo>
                  <a:pt x="221678" y="2708211"/>
                </a:lnTo>
                <a:lnTo>
                  <a:pt x="225653" y="2968040"/>
                </a:lnTo>
                <a:lnTo>
                  <a:pt x="228765" y="3124352"/>
                </a:lnTo>
                <a:lnTo>
                  <a:pt x="229438" y="3176968"/>
                </a:lnTo>
                <a:lnTo>
                  <a:pt x="230720" y="3388080"/>
                </a:lnTo>
                <a:lnTo>
                  <a:pt x="232791" y="3597275"/>
                </a:lnTo>
                <a:lnTo>
                  <a:pt x="233464" y="3753485"/>
                </a:lnTo>
                <a:lnTo>
                  <a:pt x="233476" y="3805364"/>
                </a:lnTo>
                <a:lnTo>
                  <a:pt x="233832" y="3851148"/>
                </a:lnTo>
                <a:lnTo>
                  <a:pt x="235546" y="3942867"/>
                </a:lnTo>
                <a:lnTo>
                  <a:pt x="236080" y="3988714"/>
                </a:lnTo>
                <a:lnTo>
                  <a:pt x="236435" y="4042206"/>
                </a:lnTo>
                <a:lnTo>
                  <a:pt x="237858" y="4149064"/>
                </a:lnTo>
                <a:lnTo>
                  <a:pt x="243967" y="4466971"/>
                </a:lnTo>
                <a:lnTo>
                  <a:pt x="245503" y="4571568"/>
                </a:lnTo>
                <a:lnTo>
                  <a:pt x="246443" y="4676762"/>
                </a:lnTo>
                <a:lnTo>
                  <a:pt x="247065" y="4821275"/>
                </a:lnTo>
                <a:lnTo>
                  <a:pt x="246329" y="5072697"/>
                </a:lnTo>
                <a:lnTo>
                  <a:pt x="246722" y="5273662"/>
                </a:lnTo>
                <a:lnTo>
                  <a:pt x="247865" y="5420779"/>
                </a:lnTo>
                <a:lnTo>
                  <a:pt x="256032" y="6010859"/>
                </a:lnTo>
                <a:lnTo>
                  <a:pt x="256311" y="6012408"/>
                </a:lnTo>
                <a:lnTo>
                  <a:pt x="256844" y="6013361"/>
                </a:lnTo>
                <a:lnTo>
                  <a:pt x="257835" y="6013297"/>
                </a:lnTo>
                <a:lnTo>
                  <a:pt x="308940" y="6020917"/>
                </a:lnTo>
                <a:lnTo>
                  <a:pt x="410946" y="6036615"/>
                </a:lnTo>
                <a:lnTo>
                  <a:pt x="462153" y="6043981"/>
                </a:lnTo>
                <a:lnTo>
                  <a:pt x="463321" y="6043955"/>
                </a:lnTo>
                <a:lnTo>
                  <a:pt x="459041" y="5625452"/>
                </a:lnTo>
                <a:lnTo>
                  <a:pt x="456730" y="5468264"/>
                </a:lnTo>
                <a:lnTo>
                  <a:pt x="454710" y="5363172"/>
                </a:lnTo>
                <a:lnTo>
                  <a:pt x="453529" y="5310505"/>
                </a:lnTo>
                <a:lnTo>
                  <a:pt x="452259" y="5265026"/>
                </a:lnTo>
                <a:lnTo>
                  <a:pt x="449313" y="5173967"/>
                </a:lnTo>
                <a:lnTo>
                  <a:pt x="442150" y="4913033"/>
                </a:lnTo>
                <a:lnTo>
                  <a:pt x="441045" y="4859693"/>
                </a:lnTo>
                <a:lnTo>
                  <a:pt x="440410" y="4806772"/>
                </a:lnTo>
                <a:lnTo>
                  <a:pt x="440461" y="4708957"/>
                </a:lnTo>
                <a:lnTo>
                  <a:pt x="438988" y="4457966"/>
                </a:lnTo>
                <a:lnTo>
                  <a:pt x="451027" y="4458055"/>
                </a:lnTo>
                <a:lnTo>
                  <a:pt x="463270" y="4458017"/>
                </a:lnTo>
                <a:lnTo>
                  <a:pt x="494042" y="4456455"/>
                </a:lnTo>
                <a:lnTo>
                  <a:pt x="510413" y="4455795"/>
                </a:lnTo>
                <a:lnTo>
                  <a:pt x="526300" y="4455642"/>
                </a:lnTo>
                <a:lnTo>
                  <a:pt x="542188" y="4455922"/>
                </a:lnTo>
                <a:lnTo>
                  <a:pt x="557644" y="4456569"/>
                </a:lnTo>
                <a:lnTo>
                  <a:pt x="588378" y="4458538"/>
                </a:lnTo>
                <a:lnTo>
                  <a:pt x="604342" y="4459148"/>
                </a:lnTo>
                <a:lnTo>
                  <a:pt x="620471" y="4459351"/>
                </a:lnTo>
                <a:lnTo>
                  <a:pt x="652310" y="4459059"/>
                </a:lnTo>
                <a:lnTo>
                  <a:pt x="690727" y="4459871"/>
                </a:lnTo>
                <a:lnTo>
                  <a:pt x="691070" y="4485779"/>
                </a:lnTo>
                <a:lnTo>
                  <a:pt x="690651" y="4522470"/>
                </a:lnTo>
                <a:lnTo>
                  <a:pt x="697738" y="4518558"/>
                </a:lnTo>
                <a:lnTo>
                  <a:pt x="704608" y="4514393"/>
                </a:lnTo>
                <a:lnTo>
                  <a:pt x="718058" y="4505566"/>
                </a:lnTo>
                <a:lnTo>
                  <a:pt x="743356" y="4488726"/>
                </a:lnTo>
                <a:lnTo>
                  <a:pt x="780884" y="4462958"/>
                </a:lnTo>
                <a:lnTo>
                  <a:pt x="793546" y="4454715"/>
                </a:lnTo>
                <a:lnTo>
                  <a:pt x="845807" y="4421708"/>
                </a:lnTo>
                <a:lnTo>
                  <a:pt x="871410" y="4405109"/>
                </a:lnTo>
                <a:lnTo>
                  <a:pt x="896480" y="4388193"/>
                </a:lnTo>
                <a:lnTo>
                  <a:pt x="874026" y="4370209"/>
                </a:lnTo>
                <a:lnTo>
                  <a:pt x="828903" y="4333468"/>
                </a:lnTo>
                <a:lnTo>
                  <a:pt x="805294" y="4315206"/>
                </a:lnTo>
                <a:lnTo>
                  <a:pt x="770496" y="4288637"/>
                </a:lnTo>
                <a:lnTo>
                  <a:pt x="732180" y="4258996"/>
                </a:lnTo>
                <a:lnTo>
                  <a:pt x="728433" y="4255389"/>
                </a:lnTo>
                <a:lnTo>
                  <a:pt x="722655" y="4250842"/>
                </a:lnTo>
                <a:lnTo>
                  <a:pt x="720293" y="4249559"/>
                </a:lnTo>
                <a:lnTo>
                  <a:pt x="716267" y="4246207"/>
                </a:lnTo>
                <a:lnTo>
                  <a:pt x="714971" y="4244251"/>
                </a:lnTo>
                <a:lnTo>
                  <a:pt x="709409" y="4241457"/>
                </a:lnTo>
                <a:lnTo>
                  <a:pt x="704888" y="4240441"/>
                </a:lnTo>
                <a:lnTo>
                  <a:pt x="697090" y="4237812"/>
                </a:lnTo>
                <a:lnTo>
                  <a:pt x="693381" y="4235945"/>
                </a:lnTo>
                <a:lnTo>
                  <a:pt x="689076" y="4235666"/>
                </a:lnTo>
                <a:lnTo>
                  <a:pt x="689660" y="4271391"/>
                </a:lnTo>
                <a:lnTo>
                  <a:pt x="689864" y="4306862"/>
                </a:lnTo>
                <a:lnTo>
                  <a:pt x="689838" y="4313542"/>
                </a:lnTo>
                <a:lnTo>
                  <a:pt x="664946" y="4313783"/>
                </a:lnTo>
                <a:lnTo>
                  <a:pt x="631723" y="4314418"/>
                </a:lnTo>
                <a:lnTo>
                  <a:pt x="599160" y="4314571"/>
                </a:lnTo>
                <a:lnTo>
                  <a:pt x="567093" y="4313682"/>
                </a:lnTo>
                <a:lnTo>
                  <a:pt x="536028" y="4312107"/>
                </a:lnTo>
                <a:lnTo>
                  <a:pt x="506539" y="4310215"/>
                </a:lnTo>
                <a:lnTo>
                  <a:pt x="498563" y="4310100"/>
                </a:lnTo>
                <a:lnTo>
                  <a:pt x="490575" y="4310583"/>
                </a:lnTo>
                <a:lnTo>
                  <a:pt x="474497" y="4311815"/>
                </a:lnTo>
                <a:lnTo>
                  <a:pt x="438137" y="4312958"/>
                </a:lnTo>
                <a:lnTo>
                  <a:pt x="436346" y="4007040"/>
                </a:lnTo>
                <a:lnTo>
                  <a:pt x="435876" y="3852214"/>
                </a:lnTo>
                <a:lnTo>
                  <a:pt x="435521" y="3806202"/>
                </a:lnTo>
                <a:lnTo>
                  <a:pt x="434759" y="3760152"/>
                </a:lnTo>
                <a:lnTo>
                  <a:pt x="430237" y="3574148"/>
                </a:lnTo>
                <a:lnTo>
                  <a:pt x="429260" y="3527234"/>
                </a:lnTo>
                <a:lnTo>
                  <a:pt x="428459" y="3427501"/>
                </a:lnTo>
                <a:lnTo>
                  <a:pt x="427621" y="3374326"/>
                </a:lnTo>
                <a:lnTo>
                  <a:pt x="426427" y="3321100"/>
                </a:lnTo>
                <a:lnTo>
                  <a:pt x="420598" y="3107766"/>
                </a:lnTo>
                <a:lnTo>
                  <a:pt x="418553" y="3007791"/>
                </a:lnTo>
                <a:lnTo>
                  <a:pt x="414464" y="2757728"/>
                </a:lnTo>
                <a:lnTo>
                  <a:pt x="412318" y="2657729"/>
                </a:lnTo>
                <a:lnTo>
                  <a:pt x="410946" y="2607741"/>
                </a:lnTo>
                <a:lnTo>
                  <a:pt x="404101" y="2404884"/>
                </a:lnTo>
                <a:lnTo>
                  <a:pt x="402653" y="2354021"/>
                </a:lnTo>
                <a:lnTo>
                  <a:pt x="401485" y="2303132"/>
                </a:lnTo>
                <a:lnTo>
                  <a:pt x="400672" y="2252154"/>
                </a:lnTo>
                <a:lnTo>
                  <a:pt x="400037" y="2145957"/>
                </a:lnTo>
                <a:lnTo>
                  <a:pt x="399656" y="2110321"/>
                </a:lnTo>
                <a:lnTo>
                  <a:pt x="421513" y="2108479"/>
                </a:lnTo>
                <a:lnTo>
                  <a:pt x="445630" y="2106955"/>
                </a:lnTo>
                <a:lnTo>
                  <a:pt x="469404" y="2105215"/>
                </a:lnTo>
                <a:lnTo>
                  <a:pt x="492480" y="2102523"/>
                </a:lnTo>
                <a:lnTo>
                  <a:pt x="500418" y="2101837"/>
                </a:lnTo>
                <a:lnTo>
                  <a:pt x="508368" y="2101913"/>
                </a:lnTo>
                <a:lnTo>
                  <a:pt x="524103" y="2102561"/>
                </a:lnTo>
                <a:lnTo>
                  <a:pt x="539254" y="2102319"/>
                </a:lnTo>
                <a:lnTo>
                  <a:pt x="554393" y="2101570"/>
                </a:lnTo>
                <a:lnTo>
                  <a:pt x="631710" y="2096350"/>
                </a:lnTo>
                <a:lnTo>
                  <a:pt x="647534" y="2095461"/>
                </a:lnTo>
                <a:lnTo>
                  <a:pt x="663028" y="2094357"/>
                </a:lnTo>
                <a:lnTo>
                  <a:pt x="694016" y="2091524"/>
                </a:lnTo>
                <a:lnTo>
                  <a:pt x="704126" y="2091004"/>
                </a:lnTo>
                <a:lnTo>
                  <a:pt x="704469" y="2128177"/>
                </a:lnTo>
                <a:lnTo>
                  <a:pt x="704088" y="2169083"/>
                </a:lnTo>
                <a:lnTo>
                  <a:pt x="706958" y="2168906"/>
                </a:lnTo>
                <a:lnTo>
                  <a:pt x="708698" y="2166289"/>
                </a:lnTo>
                <a:lnTo>
                  <a:pt x="710768" y="2164765"/>
                </a:lnTo>
                <a:lnTo>
                  <a:pt x="758190" y="2129256"/>
                </a:lnTo>
                <a:lnTo>
                  <a:pt x="798537" y="2098255"/>
                </a:lnTo>
                <a:lnTo>
                  <a:pt x="818502" y="2082634"/>
                </a:lnTo>
                <a:lnTo>
                  <a:pt x="891362" y="2024951"/>
                </a:lnTo>
                <a:lnTo>
                  <a:pt x="904494" y="2014359"/>
                </a:lnTo>
                <a:lnTo>
                  <a:pt x="918121" y="2002726"/>
                </a:lnTo>
                <a:close/>
              </a:path>
            </a:pathLst>
          </a:custGeom>
          <a:solidFill>
            <a:srgbClr val="3C4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81CB8-B66C-6FF1-A77B-4B3BC9743FE0}"/>
              </a:ext>
            </a:extLst>
          </p:cNvPr>
          <p:cNvSpPr txBox="1"/>
          <p:nvPr/>
        </p:nvSpPr>
        <p:spPr>
          <a:xfrm>
            <a:off x="5911019" y="5516173"/>
            <a:ext cx="27858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Сухое вещество: </a:t>
            </a:r>
            <a:r>
              <a:rPr lang="ru-RU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вариативно</a:t>
            </a:r>
            <a:endParaRPr lang="nl-NL" altLang="ru-RU" sz="1400" dirty="0">
              <a:solidFill>
                <a:srgbClr val="3C4542"/>
              </a:solidFill>
              <a:latin typeface="Arial" panose="020B0604020202020204" pitchFamily="34" charset="0"/>
            </a:endParaRPr>
          </a:p>
          <a:p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altLang="ru-RU" sz="1400" b="1" dirty="0">
                <a:solidFill>
                  <a:srgbClr val="3C4542"/>
                </a:solidFill>
                <a:latin typeface="Arial" panose="020B0604020202020204" pitchFamily="34" charset="0"/>
              </a:rPr>
              <a:t>Дефекты: </a:t>
            </a:r>
            <a:r>
              <a:rPr lang="nl-NL" altLang="ru-RU" sz="1400" dirty="0">
                <a:solidFill>
                  <a:srgbClr val="3C4542"/>
                </a:solidFill>
                <a:latin typeface="Arial" panose="020B0604020202020204" pitchFamily="34" charset="0"/>
              </a:rPr>
              <a:t>70 total/kg</a:t>
            </a:r>
            <a:endParaRPr lang="ru-RU" sz="1400" dirty="0">
              <a:solidFill>
                <a:srgbClr val="3C4542"/>
              </a:solidFill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CC11978D-151E-AA64-2F97-2717E4E5C249}"/>
              </a:ext>
            </a:extLst>
          </p:cNvPr>
          <p:cNvSpPr/>
          <p:nvPr/>
        </p:nvSpPr>
        <p:spPr>
          <a:xfrm>
            <a:off x="5544701" y="3635218"/>
            <a:ext cx="460309" cy="2347198"/>
          </a:xfrm>
          <a:custGeom>
            <a:avLst/>
            <a:gdLst/>
            <a:ahLst/>
            <a:cxnLst/>
            <a:rect l="l" t="t" r="r" b="b"/>
            <a:pathLst>
              <a:path w="651510" h="2744470">
                <a:moveTo>
                  <a:pt x="651446" y="2577782"/>
                </a:moveTo>
                <a:lnTo>
                  <a:pt x="650290" y="2577973"/>
                </a:lnTo>
                <a:lnTo>
                  <a:pt x="623417" y="2565095"/>
                </a:lnTo>
                <a:lnTo>
                  <a:pt x="489597" y="2503246"/>
                </a:lnTo>
                <a:lnTo>
                  <a:pt x="462267" y="2491092"/>
                </a:lnTo>
                <a:lnTo>
                  <a:pt x="448398" y="2485377"/>
                </a:lnTo>
                <a:lnTo>
                  <a:pt x="434314" y="2480081"/>
                </a:lnTo>
                <a:lnTo>
                  <a:pt x="435140" y="2544432"/>
                </a:lnTo>
                <a:lnTo>
                  <a:pt x="365353" y="2543111"/>
                </a:lnTo>
                <a:lnTo>
                  <a:pt x="287528" y="2543505"/>
                </a:lnTo>
                <a:lnTo>
                  <a:pt x="231140" y="2541790"/>
                </a:lnTo>
                <a:lnTo>
                  <a:pt x="202742" y="2541371"/>
                </a:lnTo>
                <a:lnTo>
                  <a:pt x="184238" y="2541282"/>
                </a:lnTo>
                <a:lnTo>
                  <a:pt x="164388" y="2540901"/>
                </a:lnTo>
                <a:lnTo>
                  <a:pt x="144081" y="2540241"/>
                </a:lnTo>
                <a:lnTo>
                  <a:pt x="124167" y="2539250"/>
                </a:lnTo>
                <a:lnTo>
                  <a:pt x="99237" y="2538692"/>
                </a:lnTo>
                <a:lnTo>
                  <a:pt x="73850" y="2539225"/>
                </a:lnTo>
                <a:lnTo>
                  <a:pt x="50647" y="2539936"/>
                </a:lnTo>
                <a:lnTo>
                  <a:pt x="23507" y="2539784"/>
                </a:lnTo>
                <a:lnTo>
                  <a:pt x="7874" y="2540495"/>
                </a:lnTo>
                <a:lnTo>
                  <a:pt x="0" y="2540685"/>
                </a:lnTo>
                <a:lnTo>
                  <a:pt x="4533" y="2700820"/>
                </a:lnTo>
                <a:lnTo>
                  <a:pt x="35966" y="2694178"/>
                </a:lnTo>
                <a:lnTo>
                  <a:pt x="67525" y="2690533"/>
                </a:lnTo>
                <a:lnTo>
                  <a:pt x="99136" y="2688221"/>
                </a:lnTo>
                <a:lnTo>
                  <a:pt x="154838" y="2683535"/>
                </a:lnTo>
                <a:lnTo>
                  <a:pt x="178955" y="2681998"/>
                </a:lnTo>
                <a:lnTo>
                  <a:pt x="202730" y="2680258"/>
                </a:lnTo>
                <a:lnTo>
                  <a:pt x="225806" y="2677579"/>
                </a:lnTo>
                <a:lnTo>
                  <a:pt x="233743" y="2676893"/>
                </a:lnTo>
                <a:lnTo>
                  <a:pt x="241693" y="2676956"/>
                </a:lnTo>
                <a:lnTo>
                  <a:pt x="257429" y="2677604"/>
                </a:lnTo>
                <a:lnTo>
                  <a:pt x="272580" y="2677376"/>
                </a:lnTo>
                <a:lnTo>
                  <a:pt x="287718" y="2676626"/>
                </a:lnTo>
                <a:lnTo>
                  <a:pt x="365036" y="2671394"/>
                </a:lnTo>
                <a:lnTo>
                  <a:pt x="380860" y="2670518"/>
                </a:lnTo>
                <a:lnTo>
                  <a:pt x="396354" y="2669413"/>
                </a:lnTo>
                <a:lnTo>
                  <a:pt x="427342" y="2666568"/>
                </a:lnTo>
                <a:lnTo>
                  <a:pt x="437451" y="2666047"/>
                </a:lnTo>
                <a:lnTo>
                  <a:pt x="437794" y="2703233"/>
                </a:lnTo>
                <a:lnTo>
                  <a:pt x="437413" y="2744139"/>
                </a:lnTo>
                <a:lnTo>
                  <a:pt x="440283" y="2743962"/>
                </a:lnTo>
                <a:lnTo>
                  <a:pt x="442023" y="2741345"/>
                </a:lnTo>
                <a:lnTo>
                  <a:pt x="444093" y="2739821"/>
                </a:lnTo>
                <a:lnTo>
                  <a:pt x="491515" y="2704312"/>
                </a:lnTo>
                <a:lnTo>
                  <a:pt x="531863" y="2673312"/>
                </a:lnTo>
                <a:lnTo>
                  <a:pt x="551827" y="2657678"/>
                </a:lnTo>
                <a:lnTo>
                  <a:pt x="624687" y="2600007"/>
                </a:lnTo>
                <a:lnTo>
                  <a:pt x="637819" y="2589403"/>
                </a:lnTo>
                <a:lnTo>
                  <a:pt x="651446" y="2577782"/>
                </a:lnTo>
                <a:close/>
              </a:path>
              <a:path w="651510" h="2744470">
                <a:moveTo>
                  <a:pt x="651446" y="97688"/>
                </a:moveTo>
                <a:lnTo>
                  <a:pt x="650290" y="97891"/>
                </a:lnTo>
                <a:lnTo>
                  <a:pt x="623417" y="85013"/>
                </a:lnTo>
                <a:lnTo>
                  <a:pt x="489597" y="23164"/>
                </a:lnTo>
                <a:lnTo>
                  <a:pt x="462267" y="11010"/>
                </a:lnTo>
                <a:lnTo>
                  <a:pt x="448398" y="5283"/>
                </a:lnTo>
                <a:lnTo>
                  <a:pt x="434314" y="0"/>
                </a:lnTo>
                <a:lnTo>
                  <a:pt x="435140" y="64350"/>
                </a:lnTo>
                <a:lnTo>
                  <a:pt x="365353" y="63017"/>
                </a:lnTo>
                <a:lnTo>
                  <a:pt x="287528" y="63411"/>
                </a:lnTo>
                <a:lnTo>
                  <a:pt x="231140" y="61696"/>
                </a:lnTo>
                <a:lnTo>
                  <a:pt x="202742" y="61277"/>
                </a:lnTo>
                <a:lnTo>
                  <a:pt x="184238" y="61188"/>
                </a:lnTo>
                <a:lnTo>
                  <a:pt x="164388" y="60820"/>
                </a:lnTo>
                <a:lnTo>
                  <a:pt x="144081" y="60147"/>
                </a:lnTo>
                <a:lnTo>
                  <a:pt x="124167" y="59156"/>
                </a:lnTo>
                <a:lnTo>
                  <a:pt x="99237" y="58597"/>
                </a:lnTo>
                <a:lnTo>
                  <a:pt x="73850" y="59131"/>
                </a:lnTo>
                <a:lnTo>
                  <a:pt x="50647" y="59842"/>
                </a:lnTo>
                <a:lnTo>
                  <a:pt x="23507" y="59690"/>
                </a:lnTo>
                <a:lnTo>
                  <a:pt x="7874" y="60401"/>
                </a:lnTo>
                <a:lnTo>
                  <a:pt x="0" y="60604"/>
                </a:lnTo>
                <a:lnTo>
                  <a:pt x="4533" y="220726"/>
                </a:lnTo>
                <a:lnTo>
                  <a:pt x="35966" y="214083"/>
                </a:lnTo>
                <a:lnTo>
                  <a:pt x="67525" y="210439"/>
                </a:lnTo>
                <a:lnTo>
                  <a:pt x="99136" y="208127"/>
                </a:lnTo>
                <a:lnTo>
                  <a:pt x="154838" y="203441"/>
                </a:lnTo>
                <a:lnTo>
                  <a:pt x="178955" y="201917"/>
                </a:lnTo>
                <a:lnTo>
                  <a:pt x="202730" y="200177"/>
                </a:lnTo>
                <a:lnTo>
                  <a:pt x="225806" y="197485"/>
                </a:lnTo>
                <a:lnTo>
                  <a:pt x="233743" y="196799"/>
                </a:lnTo>
                <a:lnTo>
                  <a:pt x="241693" y="196875"/>
                </a:lnTo>
                <a:lnTo>
                  <a:pt x="257429" y="197510"/>
                </a:lnTo>
                <a:lnTo>
                  <a:pt x="272580" y="197281"/>
                </a:lnTo>
                <a:lnTo>
                  <a:pt x="287718" y="196532"/>
                </a:lnTo>
                <a:lnTo>
                  <a:pt x="365036" y="191300"/>
                </a:lnTo>
                <a:lnTo>
                  <a:pt x="380860" y="190436"/>
                </a:lnTo>
                <a:lnTo>
                  <a:pt x="396354" y="189318"/>
                </a:lnTo>
                <a:lnTo>
                  <a:pt x="427342" y="186486"/>
                </a:lnTo>
                <a:lnTo>
                  <a:pt x="437451" y="185966"/>
                </a:lnTo>
                <a:lnTo>
                  <a:pt x="437794" y="223139"/>
                </a:lnTo>
                <a:lnTo>
                  <a:pt x="437413" y="264045"/>
                </a:lnTo>
                <a:lnTo>
                  <a:pt x="440283" y="263867"/>
                </a:lnTo>
                <a:lnTo>
                  <a:pt x="442023" y="261251"/>
                </a:lnTo>
                <a:lnTo>
                  <a:pt x="444093" y="259727"/>
                </a:lnTo>
                <a:lnTo>
                  <a:pt x="491515" y="224218"/>
                </a:lnTo>
                <a:lnTo>
                  <a:pt x="531863" y="193217"/>
                </a:lnTo>
                <a:lnTo>
                  <a:pt x="551827" y="177596"/>
                </a:lnTo>
                <a:lnTo>
                  <a:pt x="624687" y="119913"/>
                </a:lnTo>
                <a:lnTo>
                  <a:pt x="637819" y="109321"/>
                </a:lnTo>
                <a:lnTo>
                  <a:pt x="651446" y="97688"/>
                </a:lnTo>
                <a:close/>
              </a:path>
            </a:pathLst>
          </a:custGeom>
          <a:solidFill>
            <a:srgbClr val="3C4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EC7BCB-9BEC-8855-5D48-B1EDB7CE54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" y="4179829"/>
            <a:ext cx="899535" cy="8945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42481E-DE10-5F6C-020B-E512338BE8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89" y="2243871"/>
            <a:ext cx="899535" cy="9198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2598ECC-0827-ED61-46ED-058B9108AD5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00" y="3163734"/>
            <a:ext cx="899535" cy="9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16" y="242231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Премиальный картофель фри </a:t>
            </a:r>
            <a:endParaRPr 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4" name="object 14">
            <a:extLst>
              <a:ext uri="{FF2B5EF4-FFF2-40B4-BE49-F238E27FC236}">
                <a16:creationId xmlns:a16="http://schemas.microsoft.com/office/drawing/2014/main" id="{548E0066-795D-DD57-07CC-F8A5418CB39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241" y="916311"/>
            <a:ext cx="2824798" cy="59416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56FDEF1-D993-DE2A-9079-75E92009109A}"/>
              </a:ext>
            </a:extLst>
          </p:cNvPr>
          <p:cNvSpPr txBox="1"/>
          <p:nvPr/>
        </p:nvSpPr>
        <p:spPr>
          <a:xfrm>
            <a:off x="205816" y="1664070"/>
            <a:ext cx="5989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Имеет насыщенный картофельный вкус </a:t>
            </a:r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Остается дольше хрустящим </a:t>
            </a:r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Порция выглядит больше</a:t>
            </a:r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Увеличивает Вашу прибыль</a:t>
            </a:r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F57600"/>
                </a:solidFill>
                <a:latin typeface="Trebuchet MS" panose="020B0603020202020204" pitchFamily="34" charset="0"/>
              </a:rPr>
              <a:t>Картофель в панировке </a:t>
            </a:r>
            <a:r>
              <a:rPr lang="en-US" sz="2000" dirty="0">
                <a:solidFill>
                  <a:srgbClr val="F57600"/>
                </a:solidFill>
                <a:latin typeface="Trebuchet MS" panose="020B0603020202020204" pitchFamily="34" charset="0"/>
              </a:rPr>
              <a:t>– </a:t>
            </a:r>
            <a:r>
              <a:rPr lang="ru-RU" sz="2000" dirty="0">
                <a:solidFill>
                  <a:srgbClr val="F57600"/>
                </a:solidFill>
                <a:latin typeface="Trebuchet MS" panose="020B0603020202020204" pitchFamily="34" charset="0"/>
              </a:rPr>
              <a:t>решение для доставки</a:t>
            </a:r>
          </a:p>
          <a:p>
            <a:endParaRPr lang="ru-RU" dirty="0"/>
          </a:p>
        </p:txBody>
      </p:sp>
      <p:pic>
        <p:nvPicPr>
          <p:cNvPr id="27" name="Picture 80" descr="Unilever-Commercial-QSR">
            <a:extLst>
              <a:ext uri="{FF2B5EF4-FFF2-40B4-BE49-F238E27FC236}">
                <a16:creationId xmlns:a16="http://schemas.microsoft.com/office/drawing/2014/main" id="{A92EBE1C-9379-28A9-411D-4668016A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84" y="5914431"/>
            <a:ext cx="517492" cy="5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2" descr="Unilever-Commercial-Restaurants">
            <a:extLst>
              <a:ext uri="{FF2B5EF4-FFF2-40B4-BE49-F238E27FC236}">
                <a16:creationId xmlns:a16="http://schemas.microsoft.com/office/drawing/2014/main" id="{705B43EF-A0D9-45EE-8A91-35508C30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221" y="5914431"/>
            <a:ext cx="517492" cy="5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3" descr="Unilever-Commercial-Hotels">
            <a:extLst>
              <a:ext uri="{FF2B5EF4-FFF2-40B4-BE49-F238E27FC236}">
                <a16:creationId xmlns:a16="http://schemas.microsoft.com/office/drawing/2014/main" id="{3DB372E1-4B69-4284-67D3-C546F14A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687" y="5913121"/>
            <a:ext cx="513543" cy="5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Unilever-Commercial-Travel">
            <a:extLst>
              <a:ext uri="{FF2B5EF4-FFF2-40B4-BE49-F238E27FC236}">
                <a16:creationId xmlns:a16="http://schemas.microsoft.com/office/drawing/2014/main" id="{DD4636C5-4BDF-81B0-D505-8DF6324C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76" y="5913120"/>
            <a:ext cx="513543" cy="5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8" descr="Unilever-Commercial-takeaway">
            <a:extLst>
              <a:ext uri="{FF2B5EF4-FFF2-40B4-BE49-F238E27FC236}">
                <a16:creationId xmlns:a16="http://schemas.microsoft.com/office/drawing/2014/main" id="{A2624C99-AA59-A157-C6E8-BFEE4BC9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683" y="5913120"/>
            <a:ext cx="513543" cy="5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69B0C8-B98D-7FA5-17FF-50D32D0BDB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013" y="2311781"/>
            <a:ext cx="2036011" cy="23651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052187D-089D-00E0-A77B-19C4D6A1A8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53" y="2836658"/>
            <a:ext cx="2036011" cy="23651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B45600-32E0-6A74-8C54-4F127562B3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558" y="5663584"/>
            <a:ext cx="838201" cy="10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4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384" y="225922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Премиальный картофель фри с кожурой </a:t>
            </a:r>
            <a:endParaRPr 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6FDEF1-D993-DE2A-9079-75E92009109A}"/>
              </a:ext>
            </a:extLst>
          </p:cNvPr>
          <p:cNvSpPr txBox="1"/>
          <p:nvPr/>
        </p:nvSpPr>
        <p:spPr>
          <a:xfrm>
            <a:off x="205816" y="1424585"/>
            <a:ext cx="5989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3C4542"/>
                </a:solidFill>
                <a:latin typeface="Trebuchet MS" panose="020B0603020202020204" pitchFamily="34" charset="0"/>
              </a:rPr>
              <a:t>Крафтовый</a:t>
            </a:r>
            <a:r>
              <a:rPr lang="en-US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и натуральный вид</a:t>
            </a:r>
          </a:p>
          <a:p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Остается дольше хрустящим </a:t>
            </a:r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Более хрустящий</a:t>
            </a: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по сравнению с</a:t>
            </a: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картофелем без кожуры</a:t>
            </a:r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Новинка на рынке</a:t>
            </a:r>
            <a:r>
              <a:rPr lang="en-US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!</a:t>
            </a:r>
            <a:endParaRPr lang="ru-RU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3C4542"/>
                </a:solidFill>
                <a:latin typeface="Trebuchet MS" panose="020B0603020202020204" pitchFamily="34" charset="0"/>
              </a:rPr>
              <a:t>Увеличивает Вашу прибыль</a:t>
            </a:r>
            <a:endParaRPr lang="en-US" sz="2000" dirty="0">
              <a:solidFill>
                <a:srgbClr val="3C4542"/>
              </a:solidFill>
              <a:latin typeface="Trebuchet MS" panose="020B0603020202020204" pitchFamily="34" charset="0"/>
            </a:endParaRPr>
          </a:p>
          <a:p>
            <a:endParaRPr lang="ru-RU" sz="2000" dirty="0">
              <a:solidFill>
                <a:srgbClr val="F57600"/>
              </a:solidFill>
              <a:latin typeface="Trebuchet MS" panose="020B0603020202020204" pitchFamily="34" charset="0"/>
            </a:endParaRPr>
          </a:p>
          <a:p>
            <a:r>
              <a:rPr lang="ru-RU" sz="2000" dirty="0">
                <a:solidFill>
                  <a:srgbClr val="F57600"/>
                </a:solidFill>
                <a:latin typeface="Trebuchet MS" panose="020B0603020202020204" pitchFamily="34" charset="0"/>
              </a:rPr>
              <a:t>Ужарка</a:t>
            </a:r>
            <a:r>
              <a:rPr lang="en-US" sz="2000" dirty="0">
                <a:solidFill>
                  <a:srgbClr val="F57600"/>
                </a:solidFill>
                <a:latin typeface="Trebuchet MS" panose="020B0603020202020204" pitchFamily="34" charset="0"/>
              </a:rPr>
              <a:t> ~</a:t>
            </a:r>
            <a:r>
              <a:rPr lang="ru-RU" sz="2000" dirty="0">
                <a:solidFill>
                  <a:srgbClr val="F57600"/>
                </a:solidFill>
                <a:latin typeface="Trebuchet MS" panose="020B0603020202020204" pitchFamily="34" charset="0"/>
              </a:rPr>
              <a:t>27 %, меньше, чем у регулярного</a:t>
            </a:r>
          </a:p>
          <a:p>
            <a:r>
              <a:rPr lang="ru-RU" sz="2000" dirty="0">
                <a:solidFill>
                  <a:srgbClr val="F57600"/>
                </a:solidFill>
                <a:latin typeface="Trebuchet MS" panose="020B0603020202020204" pitchFamily="34" charset="0"/>
              </a:rPr>
              <a:t>картофеля, больше количество порций в кг</a:t>
            </a:r>
            <a:endParaRPr lang="ru-RU" dirty="0"/>
          </a:p>
        </p:txBody>
      </p:sp>
      <p:pic>
        <p:nvPicPr>
          <p:cNvPr id="27" name="Picture 80" descr="Unilever-Commercial-QSR">
            <a:extLst>
              <a:ext uri="{FF2B5EF4-FFF2-40B4-BE49-F238E27FC236}">
                <a16:creationId xmlns:a16="http://schemas.microsoft.com/office/drawing/2014/main" id="{A92EBE1C-9379-28A9-411D-4668016A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84" y="5914431"/>
            <a:ext cx="517492" cy="5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2" descr="Unilever-Commercial-Restaurants">
            <a:extLst>
              <a:ext uri="{FF2B5EF4-FFF2-40B4-BE49-F238E27FC236}">
                <a16:creationId xmlns:a16="http://schemas.microsoft.com/office/drawing/2014/main" id="{705B43EF-A0D9-45EE-8A91-35508C30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221" y="5914431"/>
            <a:ext cx="517492" cy="5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3" descr="Unilever-Commercial-Hotels">
            <a:extLst>
              <a:ext uri="{FF2B5EF4-FFF2-40B4-BE49-F238E27FC236}">
                <a16:creationId xmlns:a16="http://schemas.microsoft.com/office/drawing/2014/main" id="{3DB372E1-4B69-4284-67D3-C546F14A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687" y="5913121"/>
            <a:ext cx="513543" cy="5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Unilever-Commercial-Travel">
            <a:extLst>
              <a:ext uri="{FF2B5EF4-FFF2-40B4-BE49-F238E27FC236}">
                <a16:creationId xmlns:a16="http://schemas.microsoft.com/office/drawing/2014/main" id="{DD4636C5-4BDF-81B0-D505-8DF6324C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76" y="5913120"/>
            <a:ext cx="513543" cy="5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8" descr="Unilever-Commercial-takeaway">
            <a:extLst>
              <a:ext uri="{FF2B5EF4-FFF2-40B4-BE49-F238E27FC236}">
                <a16:creationId xmlns:a16="http://schemas.microsoft.com/office/drawing/2014/main" id="{A2624C99-AA59-A157-C6E8-BFEE4BC9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683" y="5913120"/>
            <a:ext cx="513543" cy="5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CBDC8C-93DF-AB98-EB6D-E9B7DF89BF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9" y="1812004"/>
            <a:ext cx="2687401" cy="323399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9E1B990-0E41-092C-F752-D66100CDFB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019" y="1908950"/>
            <a:ext cx="2036011" cy="236518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CABB4B6-75A8-620B-074E-E73CD7E80B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770" y="2492829"/>
            <a:ext cx="2197829" cy="25531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242811-57CA-A951-DF4C-1A2114AC224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98" y="5664159"/>
            <a:ext cx="838201" cy="10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12" y="269465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Стандартный картофель фри в панировке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0D294-28BB-FF0A-A434-B7AE434B7BCC}"/>
              </a:ext>
            </a:extLst>
          </p:cNvPr>
          <p:cNvSpPr txBox="1"/>
          <p:nvPr/>
        </p:nvSpPr>
        <p:spPr>
          <a:xfrm>
            <a:off x="0" y="953227"/>
            <a:ext cx="648655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C4542"/>
                </a:solidFill>
              </a:rPr>
              <a:t>Картофель категории «A-Grade»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C4542"/>
                </a:solidFill>
              </a:rPr>
              <a:t>Настоящий картофельный вкус </a:t>
            </a:r>
            <a:endParaRPr lang="en-US" sz="2800" dirty="0">
              <a:solidFill>
                <a:srgbClr val="3C454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C4542"/>
                </a:solidFill>
              </a:rPr>
              <a:t>Остается дольше хрустящим </a:t>
            </a:r>
          </a:p>
          <a:p>
            <a:r>
              <a:rPr lang="ru-RU" sz="2800" dirty="0">
                <a:solidFill>
                  <a:srgbClr val="3C4542"/>
                </a:solidFill>
              </a:rPr>
              <a:t>Доступен в нарезке 6х6, </a:t>
            </a:r>
          </a:p>
          <a:p>
            <a:r>
              <a:rPr lang="ru-RU" sz="2800" dirty="0">
                <a:solidFill>
                  <a:srgbClr val="3C4542"/>
                </a:solidFill>
              </a:rPr>
              <a:t>9х9, 11х11, 9х18!</a:t>
            </a:r>
          </a:p>
          <a:p>
            <a:endParaRPr lang="en-US" sz="2800" dirty="0">
              <a:solidFill>
                <a:srgbClr val="F57600"/>
              </a:solidFill>
            </a:endParaRPr>
          </a:p>
          <a:p>
            <a:endParaRPr lang="en-US" sz="2800" dirty="0">
              <a:solidFill>
                <a:srgbClr val="F57600"/>
              </a:solidFill>
            </a:endParaRPr>
          </a:p>
          <a:p>
            <a:endParaRPr lang="ru-RU" sz="2000" dirty="0">
              <a:solidFill>
                <a:srgbClr val="F57600"/>
              </a:solidFill>
            </a:endParaRPr>
          </a:p>
          <a:p>
            <a:endParaRPr lang="ru-RU" sz="2000" dirty="0">
              <a:solidFill>
                <a:srgbClr val="F57600"/>
              </a:solidFill>
            </a:endParaRPr>
          </a:p>
          <a:p>
            <a:r>
              <a:rPr lang="ru-RU" sz="2000" dirty="0">
                <a:solidFill>
                  <a:srgbClr val="F57600"/>
                </a:solidFill>
              </a:rPr>
              <a:t>Картофель в панировке </a:t>
            </a:r>
            <a:r>
              <a:rPr lang="en-US" sz="2000" dirty="0">
                <a:solidFill>
                  <a:srgbClr val="F57600"/>
                </a:solidFill>
              </a:rPr>
              <a:t>– </a:t>
            </a:r>
            <a:r>
              <a:rPr lang="ru-RU" sz="2000" dirty="0">
                <a:solidFill>
                  <a:srgbClr val="F57600"/>
                </a:solidFill>
              </a:rPr>
              <a:t>решение для </a:t>
            </a:r>
          </a:p>
          <a:p>
            <a:r>
              <a:rPr lang="ru-RU" sz="2000" dirty="0">
                <a:solidFill>
                  <a:srgbClr val="F57600"/>
                </a:solidFill>
              </a:rPr>
              <a:t>стритфуда, доставки</a:t>
            </a:r>
            <a:r>
              <a:rPr lang="en-US" sz="2000" dirty="0">
                <a:solidFill>
                  <a:srgbClr val="F57600"/>
                </a:solidFill>
              </a:rPr>
              <a:t> </a:t>
            </a:r>
            <a:r>
              <a:rPr lang="ru-RU" sz="2000" dirty="0">
                <a:solidFill>
                  <a:srgbClr val="F57600"/>
                </a:solidFill>
              </a:rPr>
              <a:t>и раздачи</a:t>
            </a:r>
          </a:p>
          <a:p>
            <a:endParaRPr lang="ru-RU" sz="2800" dirty="0"/>
          </a:p>
        </p:txBody>
      </p:sp>
      <p:pic>
        <p:nvPicPr>
          <p:cNvPr id="7" name="Picture 83" descr="Unilever-Commercial-Hotels">
            <a:extLst>
              <a:ext uri="{FF2B5EF4-FFF2-40B4-BE49-F238E27FC236}">
                <a16:creationId xmlns:a16="http://schemas.microsoft.com/office/drawing/2014/main" id="{4F83A9B3-ABBE-F6EB-D12D-ABEB5F8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6" y="6155729"/>
            <a:ext cx="428735" cy="42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Unilever-Social-Canteens">
            <a:extLst>
              <a:ext uri="{FF2B5EF4-FFF2-40B4-BE49-F238E27FC236}">
                <a16:creationId xmlns:a16="http://schemas.microsoft.com/office/drawing/2014/main" id="{62C3BBF2-B9BF-1F2F-45DE-713D9536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17" y="6155728"/>
            <a:ext cx="428735" cy="42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2" descr="Unilever-Commercial-Restaurants">
            <a:extLst>
              <a:ext uri="{FF2B5EF4-FFF2-40B4-BE49-F238E27FC236}">
                <a16:creationId xmlns:a16="http://schemas.microsoft.com/office/drawing/2014/main" id="{8D0ABB31-DABC-6574-20FC-CE7E5BFF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181" y="6155728"/>
            <a:ext cx="430996" cy="4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8" descr="Unilever-Commercial-takeaway">
            <a:extLst>
              <a:ext uri="{FF2B5EF4-FFF2-40B4-BE49-F238E27FC236}">
                <a16:creationId xmlns:a16="http://schemas.microsoft.com/office/drawing/2014/main" id="{49142E87-8330-D906-01A8-3599E24A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612" y="6155728"/>
            <a:ext cx="428735" cy="42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9050C0-7694-2DF9-CDE8-B815E2CFD6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180" y="5708945"/>
            <a:ext cx="838201" cy="10114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C41F1E-D966-54B9-4B3F-0A64169A66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74" y="945175"/>
            <a:ext cx="3694064" cy="59128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4291FA-0666-2E09-91CE-15E67DB821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434" y="3732384"/>
            <a:ext cx="1393058" cy="16182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3E68B5-3EB8-542B-3025-2AE8172BB73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51" y="3716333"/>
            <a:ext cx="1393058" cy="16182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E395832-AFEC-C399-E887-38F8240FBE7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098" y="3716333"/>
            <a:ext cx="1420691" cy="16503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209612-7911-6BBF-2C25-2434B409A64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213" y="3732384"/>
            <a:ext cx="1413851" cy="16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12" y="269465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Стандартный картофель фри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0D294-28BB-FF0A-A434-B7AE434B7BCC}"/>
              </a:ext>
            </a:extLst>
          </p:cNvPr>
          <p:cNvSpPr txBox="1"/>
          <p:nvPr/>
        </p:nvSpPr>
        <p:spPr>
          <a:xfrm>
            <a:off x="57367" y="1177520"/>
            <a:ext cx="66439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C4542"/>
                </a:solidFill>
              </a:rPr>
              <a:t>Картофель категории «A-Grade»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C4542"/>
                </a:solidFill>
              </a:rPr>
              <a:t>Стабильное качество в течении всего года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C4542"/>
                </a:solidFill>
              </a:rPr>
              <a:t>Золотой стандарт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3C4542"/>
                </a:solidFill>
              </a:rPr>
              <a:t>Настоящий картофельный вкус </a:t>
            </a:r>
          </a:p>
          <a:p>
            <a:endParaRPr lang="ru-RU" sz="2800" dirty="0">
              <a:solidFill>
                <a:srgbClr val="3C4542"/>
              </a:solidFill>
            </a:endParaRPr>
          </a:p>
        </p:txBody>
      </p:sp>
      <p:pic>
        <p:nvPicPr>
          <p:cNvPr id="7" name="Picture 83" descr="Unilever-Commercial-Hotels">
            <a:extLst>
              <a:ext uri="{FF2B5EF4-FFF2-40B4-BE49-F238E27FC236}">
                <a16:creationId xmlns:a16="http://schemas.microsoft.com/office/drawing/2014/main" id="{4F83A9B3-ABBE-F6EB-D12D-ABEB5F8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12" y="5975266"/>
            <a:ext cx="468086" cy="4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Unilever-Social-Canteens">
            <a:extLst>
              <a:ext uri="{FF2B5EF4-FFF2-40B4-BE49-F238E27FC236}">
                <a16:creationId xmlns:a16="http://schemas.microsoft.com/office/drawing/2014/main" id="{62C3BBF2-B9BF-1F2F-45DE-713D9536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61" y="5975266"/>
            <a:ext cx="468086" cy="4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2" descr="Unilever-Commercial-Restaurants">
            <a:extLst>
              <a:ext uri="{FF2B5EF4-FFF2-40B4-BE49-F238E27FC236}">
                <a16:creationId xmlns:a16="http://schemas.microsoft.com/office/drawing/2014/main" id="{8D0ABB31-DABC-6574-20FC-CE7E5BFF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267" y="5974032"/>
            <a:ext cx="470555" cy="4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8" descr="Unilever-Commercial-takeaway">
            <a:extLst>
              <a:ext uri="{FF2B5EF4-FFF2-40B4-BE49-F238E27FC236}">
                <a16:creationId xmlns:a16="http://schemas.microsoft.com/office/drawing/2014/main" id="{49142E87-8330-D906-01A8-3599E24A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186" y="5975266"/>
            <a:ext cx="468086" cy="4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Изображение выглядит как картофель фри, картофель, еда, куча&#10;&#10;Автоматически созданное описание">
            <a:extLst>
              <a:ext uri="{FF2B5EF4-FFF2-40B4-BE49-F238E27FC236}">
                <a16:creationId xmlns:a16="http://schemas.microsoft.com/office/drawing/2014/main" id="{C882213F-F7C7-CF19-DEBC-802DC22E4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62" y="870355"/>
            <a:ext cx="3267075" cy="48101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F8E895-5979-4C57-5351-84F732B61D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764" y="3801417"/>
            <a:ext cx="1871304" cy="2173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506B7-73D0-5E09-EC05-CD1F5C5D24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1417"/>
            <a:ext cx="1871303" cy="21738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6D5A90-0A6C-51A3-3557-A0CCF25149D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64459" y="2414609"/>
            <a:ext cx="917488" cy="9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384" y="225922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Картофельные дольки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27131-60F3-D953-47D1-D84D302C8E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973" y="5828197"/>
            <a:ext cx="732096" cy="883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605FA-BB7B-1F0B-6D0A-6DACAF5BD41B}"/>
              </a:ext>
            </a:extLst>
          </p:cNvPr>
          <p:cNvSpPr txBox="1"/>
          <p:nvPr/>
        </p:nvSpPr>
        <p:spPr>
          <a:xfrm>
            <a:off x="137430" y="963424"/>
            <a:ext cx="6195536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3C4542"/>
                </a:solidFill>
              </a:rPr>
              <a:t>Второй по популярности картофельный продукт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3C4542"/>
                </a:solidFill>
              </a:rPr>
              <a:t>Дольки натурального картофеля с кожурой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3C4542"/>
                </a:solidFill>
              </a:rPr>
              <a:t>С панировкой остаются в пять раз дольше хрустящими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3C4542"/>
                </a:solidFill>
              </a:rPr>
              <a:t>Разнообразные варианты приготовления: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3C4542"/>
                </a:solidFill>
              </a:rPr>
              <a:t>фритюр, конвектомат, ротационные печи, MerryChef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3C4542"/>
                </a:solidFill>
              </a:rPr>
              <a:t>Отличный гарнир в любому блюду!</a:t>
            </a:r>
          </a:p>
        </p:txBody>
      </p:sp>
      <p:pic>
        <p:nvPicPr>
          <p:cNvPr id="6" name="Picture 83" descr="Unilever-Commercial-Hotels">
            <a:extLst>
              <a:ext uri="{FF2B5EF4-FFF2-40B4-BE49-F238E27FC236}">
                <a16:creationId xmlns:a16="http://schemas.microsoft.com/office/drawing/2014/main" id="{E37953FD-41BA-92F6-9817-27433E73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64" y="6278294"/>
            <a:ext cx="392239" cy="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Unilever-Social-Canteens">
            <a:extLst>
              <a:ext uri="{FF2B5EF4-FFF2-40B4-BE49-F238E27FC236}">
                <a16:creationId xmlns:a16="http://schemas.microsoft.com/office/drawing/2014/main" id="{99DD383F-AC14-E91E-3654-7DEF02F8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72" y="6278293"/>
            <a:ext cx="392239" cy="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2" descr="Unilever-Commercial-Restaurants">
            <a:extLst>
              <a:ext uri="{FF2B5EF4-FFF2-40B4-BE49-F238E27FC236}">
                <a16:creationId xmlns:a16="http://schemas.microsoft.com/office/drawing/2014/main" id="{2B9A5065-2CE3-1EF6-5212-BA80F9FC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413" y="6278293"/>
            <a:ext cx="392239" cy="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0" descr="Unilever-Commercial-QSR">
            <a:extLst>
              <a:ext uri="{FF2B5EF4-FFF2-40B4-BE49-F238E27FC236}">
                <a16:creationId xmlns:a16="http://schemas.microsoft.com/office/drawing/2014/main" id="{CEAD4CDD-A049-653A-4FF6-51E47BCC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042" y="6278293"/>
            <a:ext cx="392239" cy="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Unilever-Commercial-Travel">
            <a:extLst>
              <a:ext uri="{FF2B5EF4-FFF2-40B4-BE49-F238E27FC236}">
                <a16:creationId xmlns:a16="http://schemas.microsoft.com/office/drawing/2014/main" id="{480FBC61-43FB-FBD6-EB93-7B63BAC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618" y="6278293"/>
            <a:ext cx="392239" cy="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8" descr="Unilever-Commercial-takeaway">
            <a:extLst>
              <a:ext uri="{FF2B5EF4-FFF2-40B4-BE49-F238E27FC236}">
                <a16:creationId xmlns:a16="http://schemas.microsoft.com/office/drawing/2014/main" id="{D7557943-0D97-CAF7-943B-9F764D49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959" y="6278292"/>
            <a:ext cx="392239" cy="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5" descr="Unilever-Commercial-Bars &amp; pubs 2">
            <a:extLst>
              <a:ext uri="{FF2B5EF4-FFF2-40B4-BE49-F238E27FC236}">
                <a16:creationId xmlns:a16="http://schemas.microsoft.com/office/drawing/2014/main" id="{D0641891-EA26-B662-D855-498E6B8F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535" y="6269908"/>
            <a:ext cx="392239" cy="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Изображение выглядит как еда, фрукт, картофель фри, орех&#10;&#10;Автоматически созданное описание">
            <a:extLst>
              <a:ext uri="{FF2B5EF4-FFF2-40B4-BE49-F238E27FC236}">
                <a16:creationId xmlns:a16="http://schemas.microsoft.com/office/drawing/2014/main" id="{857B1C74-CC99-3C72-599A-4F9A03DDB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788" y="1480457"/>
            <a:ext cx="3032157" cy="53775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C33B53-3350-9322-2FC7-00EF0F82414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470" y="4450120"/>
            <a:ext cx="1566519" cy="1819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4A2D42-4393-BA06-44CE-29E5DF7303C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4" y="4386788"/>
            <a:ext cx="1621038" cy="188312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AC3164-AA95-F84B-F2FA-B7BB054E85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96" y="4418454"/>
            <a:ext cx="1566520" cy="18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384" y="225922"/>
            <a:ext cx="630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Батат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2C104-AF05-1319-FADF-46E9405474A6}"/>
              </a:ext>
            </a:extLst>
          </p:cNvPr>
          <p:cNvSpPr txBox="1"/>
          <p:nvPr/>
        </p:nvSpPr>
        <p:spPr>
          <a:xfrm>
            <a:off x="3155" y="1186543"/>
            <a:ext cx="56465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C4542"/>
                </a:solidFill>
              </a:rPr>
              <a:t>Красивый, полезный, аппетитный гарнир </a:t>
            </a:r>
          </a:p>
          <a:p>
            <a:r>
              <a:rPr lang="ru-RU" sz="2000" dirty="0">
                <a:solidFill>
                  <a:srgbClr val="3C4542"/>
                </a:solidFill>
              </a:rPr>
              <a:t>     к бургерам и стейкам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C4542"/>
                </a:solidFill>
              </a:rPr>
              <a:t>Можно предлагать на доставку, долго сохраняет тепло и хруст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C4542"/>
                </a:solidFill>
              </a:rPr>
              <a:t>Может играть роль самостоятельного блюда с различными топингами и даже десерта – батат отлично сочетается с ягодами, шоколадом и взбитыми растительными сливками.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C4542"/>
                </a:solidFill>
              </a:rPr>
              <a:t>Простое решение для вегетарианского и постного меню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C4542"/>
                </a:solidFill>
              </a:rPr>
              <a:t>Отлично сочетается с различными ингредиентами, специями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C4542"/>
                </a:solidFill>
              </a:rPr>
              <a:t>и топпингами, перцем халапеньо.</a:t>
            </a:r>
          </a:p>
        </p:txBody>
      </p:sp>
      <p:pic>
        <p:nvPicPr>
          <p:cNvPr id="4" name="Picture 83" descr="Unilever-Commercial-Hotels">
            <a:extLst>
              <a:ext uri="{FF2B5EF4-FFF2-40B4-BE49-F238E27FC236}">
                <a16:creationId xmlns:a16="http://schemas.microsoft.com/office/drawing/2014/main" id="{CB042174-0482-4591-86A0-7CBAA116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92" y="5936149"/>
            <a:ext cx="381640" cy="3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2" descr="Unilever-Commercial-Restaurants">
            <a:extLst>
              <a:ext uri="{FF2B5EF4-FFF2-40B4-BE49-F238E27FC236}">
                <a16:creationId xmlns:a16="http://schemas.microsoft.com/office/drawing/2014/main" id="{E0900292-F7DE-A134-A740-5D451319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30" y="5936145"/>
            <a:ext cx="381641" cy="3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0" descr="Unilever-Commercial-QSR">
            <a:extLst>
              <a:ext uri="{FF2B5EF4-FFF2-40B4-BE49-F238E27FC236}">
                <a16:creationId xmlns:a16="http://schemas.microsoft.com/office/drawing/2014/main" id="{75937592-77BD-DDFA-8F10-8AF3DCFD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853" y="5936148"/>
            <a:ext cx="381640" cy="3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5" descr="Unilever-Commercial-Bars &amp; pubs 2">
            <a:extLst>
              <a:ext uri="{FF2B5EF4-FFF2-40B4-BE49-F238E27FC236}">
                <a16:creationId xmlns:a16="http://schemas.microsoft.com/office/drawing/2014/main" id="{2F981F12-5FF6-5CFA-97C0-CF822DD5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213" y="5932765"/>
            <a:ext cx="381641" cy="38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5F9025-2D0C-52F1-0584-E21F5BA31B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53" y="4097378"/>
            <a:ext cx="2036011" cy="236518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еда, закуска, сандвич&#10;&#10;Автоматически созданное описание">
            <a:extLst>
              <a:ext uri="{FF2B5EF4-FFF2-40B4-BE49-F238E27FC236}">
                <a16:creationId xmlns:a16="http://schemas.microsoft.com/office/drawing/2014/main" id="{DD5BE3CE-33B0-E88A-26CC-8E8BE1D999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93660" y="2153620"/>
            <a:ext cx="5943600" cy="34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ассортимента Wefry" id="{6F38E929-6FAD-4C2C-ABEE-E7E17EAF9C8F}" vid="{B3119F9C-75A2-40A0-89A6-F2171B83697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ассортимента Wefry</Template>
  <TotalTime>18</TotalTime>
  <Words>388</Words>
  <Application>Microsoft Office PowerPoint</Application>
  <PresentationFormat>Произвольный</PresentationFormat>
  <Paragraphs>100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Ovchinnikov, Evgeniy</dc:creator>
  <cp:lastModifiedBy>Ломакин Денис</cp:lastModifiedBy>
  <cp:revision>1</cp:revision>
  <dcterms:created xsi:type="dcterms:W3CDTF">2023-03-07T08:49:18Z</dcterms:created>
  <dcterms:modified xsi:type="dcterms:W3CDTF">2023-04-03T05:19:36Z</dcterms:modified>
</cp:coreProperties>
</file>